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handoutMasterIdLst>
    <p:handoutMasterId r:id="rId67"/>
  </p:handoutMasterIdLst>
  <p:sldIdLst>
    <p:sldId id="287" r:id="rId2"/>
    <p:sldId id="808" r:id="rId3"/>
    <p:sldId id="896" r:id="rId4"/>
    <p:sldId id="976" r:id="rId5"/>
    <p:sldId id="921" r:id="rId6"/>
    <p:sldId id="933" r:id="rId7"/>
    <p:sldId id="949" r:id="rId8"/>
    <p:sldId id="950" r:id="rId9"/>
    <p:sldId id="951" r:id="rId10"/>
    <p:sldId id="952" r:id="rId11"/>
    <p:sldId id="953" r:id="rId12"/>
    <p:sldId id="1002" r:id="rId13"/>
    <p:sldId id="1003" r:id="rId14"/>
    <p:sldId id="954" r:id="rId15"/>
    <p:sldId id="959" r:id="rId16"/>
    <p:sldId id="955" r:id="rId17"/>
    <p:sldId id="956" r:id="rId18"/>
    <p:sldId id="957" r:id="rId19"/>
    <p:sldId id="958" r:id="rId20"/>
    <p:sldId id="960" r:id="rId21"/>
    <p:sldId id="1004" r:id="rId22"/>
    <p:sldId id="962" r:id="rId23"/>
    <p:sldId id="963" r:id="rId24"/>
    <p:sldId id="964" r:id="rId25"/>
    <p:sldId id="965" r:id="rId26"/>
    <p:sldId id="966" r:id="rId27"/>
    <p:sldId id="967" r:id="rId28"/>
    <p:sldId id="969" r:id="rId29"/>
    <p:sldId id="1005" r:id="rId30"/>
    <p:sldId id="1006" r:id="rId31"/>
    <p:sldId id="970" r:id="rId32"/>
    <p:sldId id="972" r:id="rId33"/>
    <p:sldId id="971" r:id="rId34"/>
    <p:sldId id="973" r:id="rId35"/>
    <p:sldId id="974" r:id="rId36"/>
    <p:sldId id="975" r:id="rId37"/>
    <p:sldId id="977" r:id="rId38"/>
    <p:sldId id="978" r:id="rId39"/>
    <p:sldId id="979" r:id="rId40"/>
    <p:sldId id="981" r:id="rId41"/>
    <p:sldId id="983" r:id="rId42"/>
    <p:sldId id="982" r:id="rId43"/>
    <p:sldId id="984" r:id="rId44"/>
    <p:sldId id="985" r:id="rId45"/>
    <p:sldId id="986" r:id="rId46"/>
    <p:sldId id="987" r:id="rId47"/>
    <p:sldId id="988" r:id="rId48"/>
    <p:sldId id="989" r:id="rId49"/>
    <p:sldId id="990" r:id="rId50"/>
    <p:sldId id="1007" r:id="rId51"/>
    <p:sldId id="1008" r:id="rId52"/>
    <p:sldId id="991" r:id="rId53"/>
    <p:sldId id="992" r:id="rId54"/>
    <p:sldId id="993" r:id="rId55"/>
    <p:sldId id="994" r:id="rId56"/>
    <p:sldId id="995" r:id="rId57"/>
    <p:sldId id="996" r:id="rId58"/>
    <p:sldId id="997" r:id="rId59"/>
    <p:sldId id="998" r:id="rId60"/>
    <p:sldId id="999" r:id="rId61"/>
    <p:sldId id="1000" r:id="rId62"/>
    <p:sldId id="1001" r:id="rId63"/>
    <p:sldId id="1009" r:id="rId64"/>
    <p:sldId id="1010" r:id="rId65"/>
  </p:sldIdLst>
  <p:sldSz cx="9144000" cy="6858000" type="screen4x3"/>
  <p:notesSz cx="6858000" cy="9144000"/>
  <p:custDataLst>
    <p:tags r:id="rId68"/>
  </p:custDataLst>
  <p:defaultTextStyle>
    <a:defPPr>
      <a:defRPr lang="en-US"/>
    </a:defPPr>
    <a:lvl1pPr algn="l" rtl="0" eaLnBrk="0" fontAlgn="base" hangingPunct="0">
      <a:spcBef>
        <a:spcPct val="0"/>
      </a:spcBef>
      <a:spcAft>
        <a:spcPct val="0"/>
      </a:spcAft>
      <a:defRPr sz="2800" b="1" kern="1200">
        <a:solidFill>
          <a:srgbClr val="000066"/>
        </a:solidFill>
        <a:latin typeface="Times New Roman" panose="02020603050405020304" pitchFamily="18" charset="0"/>
        <a:ea typeface="楷体_GB2312" pitchFamily="49" charset="-122"/>
        <a:cs typeface="+mn-cs"/>
      </a:defRPr>
    </a:lvl1pPr>
    <a:lvl2pPr marL="457200" algn="l" rtl="0" eaLnBrk="0" fontAlgn="base" hangingPunct="0">
      <a:spcBef>
        <a:spcPct val="0"/>
      </a:spcBef>
      <a:spcAft>
        <a:spcPct val="0"/>
      </a:spcAft>
      <a:defRPr sz="2800" b="1" kern="1200">
        <a:solidFill>
          <a:srgbClr val="000066"/>
        </a:solidFill>
        <a:latin typeface="Times New Roman" panose="02020603050405020304" pitchFamily="18" charset="0"/>
        <a:ea typeface="楷体_GB2312" pitchFamily="49" charset="-122"/>
        <a:cs typeface="+mn-cs"/>
      </a:defRPr>
    </a:lvl2pPr>
    <a:lvl3pPr marL="914400" algn="l" rtl="0" eaLnBrk="0" fontAlgn="base" hangingPunct="0">
      <a:spcBef>
        <a:spcPct val="0"/>
      </a:spcBef>
      <a:spcAft>
        <a:spcPct val="0"/>
      </a:spcAft>
      <a:defRPr sz="2800" b="1" kern="1200">
        <a:solidFill>
          <a:srgbClr val="000066"/>
        </a:solidFill>
        <a:latin typeface="Times New Roman" panose="02020603050405020304" pitchFamily="18" charset="0"/>
        <a:ea typeface="楷体_GB2312" pitchFamily="49" charset="-122"/>
        <a:cs typeface="+mn-cs"/>
      </a:defRPr>
    </a:lvl3pPr>
    <a:lvl4pPr marL="1371600" algn="l" rtl="0" eaLnBrk="0" fontAlgn="base" hangingPunct="0">
      <a:spcBef>
        <a:spcPct val="0"/>
      </a:spcBef>
      <a:spcAft>
        <a:spcPct val="0"/>
      </a:spcAft>
      <a:defRPr sz="2800" b="1" kern="1200">
        <a:solidFill>
          <a:srgbClr val="000066"/>
        </a:solidFill>
        <a:latin typeface="Times New Roman" panose="02020603050405020304" pitchFamily="18" charset="0"/>
        <a:ea typeface="楷体_GB2312" pitchFamily="49" charset="-122"/>
        <a:cs typeface="+mn-cs"/>
      </a:defRPr>
    </a:lvl4pPr>
    <a:lvl5pPr marL="1828800" algn="l" rtl="0" eaLnBrk="0" fontAlgn="base" hangingPunct="0">
      <a:spcBef>
        <a:spcPct val="0"/>
      </a:spcBef>
      <a:spcAft>
        <a:spcPct val="0"/>
      </a:spcAft>
      <a:defRPr sz="2800" b="1" kern="1200">
        <a:solidFill>
          <a:srgbClr val="000066"/>
        </a:solidFill>
        <a:latin typeface="Times New Roman" panose="02020603050405020304" pitchFamily="18" charset="0"/>
        <a:ea typeface="楷体_GB2312" pitchFamily="49" charset="-122"/>
        <a:cs typeface="+mn-cs"/>
      </a:defRPr>
    </a:lvl5pPr>
    <a:lvl6pPr marL="2286000" algn="l" defTabSz="914400" rtl="0" eaLnBrk="1" latinLnBrk="0" hangingPunct="1">
      <a:defRPr sz="2800" b="1" kern="1200">
        <a:solidFill>
          <a:srgbClr val="000066"/>
        </a:solidFill>
        <a:latin typeface="Times New Roman" panose="02020603050405020304" pitchFamily="18" charset="0"/>
        <a:ea typeface="楷体_GB2312" pitchFamily="49" charset="-122"/>
        <a:cs typeface="+mn-cs"/>
      </a:defRPr>
    </a:lvl6pPr>
    <a:lvl7pPr marL="2743200" algn="l" defTabSz="914400" rtl="0" eaLnBrk="1" latinLnBrk="0" hangingPunct="1">
      <a:defRPr sz="2800" b="1" kern="1200">
        <a:solidFill>
          <a:srgbClr val="000066"/>
        </a:solidFill>
        <a:latin typeface="Times New Roman" panose="02020603050405020304" pitchFamily="18" charset="0"/>
        <a:ea typeface="楷体_GB2312" pitchFamily="49" charset="-122"/>
        <a:cs typeface="+mn-cs"/>
      </a:defRPr>
    </a:lvl7pPr>
    <a:lvl8pPr marL="3200400" algn="l" defTabSz="914400" rtl="0" eaLnBrk="1" latinLnBrk="0" hangingPunct="1">
      <a:defRPr sz="2800" b="1" kern="1200">
        <a:solidFill>
          <a:srgbClr val="000066"/>
        </a:solidFill>
        <a:latin typeface="Times New Roman" panose="02020603050405020304" pitchFamily="18" charset="0"/>
        <a:ea typeface="楷体_GB2312" pitchFamily="49" charset="-122"/>
        <a:cs typeface="+mn-cs"/>
      </a:defRPr>
    </a:lvl8pPr>
    <a:lvl9pPr marL="3657600" algn="l" defTabSz="914400" rtl="0" eaLnBrk="1" latinLnBrk="0" hangingPunct="1">
      <a:defRPr sz="2800" b="1" kern="1200">
        <a:solidFill>
          <a:srgbClr val="000066"/>
        </a:solidFill>
        <a:latin typeface="Times New Roman" panose="02020603050405020304" pitchFamily="18"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0000"/>
    <a:srgbClr val="0033CC"/>
    <a:srgbClr val="800000"/>
    <a:srgbClr val="000066"/>
    <a:srgbClr val="A2BEDA"/>
    <a:srgbClr val="006600"/>
    <a:srgbClr val="000000"/>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2101" autoAdjust="0"/>
  </p:normalViewPr>
  <p:slideViewPr>
    <p:cSldViewPr>
      <p:cViewPr varScale="1">
        <p:scale>
          <a:sx n="59" d="100"/>
          <a:sy n="59" d="100"/>
        </p:scale>
        <p:origin x="1500" y="4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846"/>
    </p:cViewPr>
  </p:sorterViewPr>
  <p:notesViewPr>
    <p:cSldViewPr>
      <p:cViewPr varScale="1">
        <p:scale>
          <a:sx n="84" d="100"/>
          <a:sy n="84" d="100"/>
        </p:scale>
        <p:origin x="-237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9F3CDD23-4C41-4A6E-A456-1A522BB5F307}"/>
              </a:ext>
            </a:extLst>
          </p:cNvPr>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l" eaLnBrk="1" hangingPunct="1">
              <a:defRPr sz="1200" b="0">
                <a:solidFill>
                  <a:schemeClr val="tx1"/>
                </a:solidFill>
                <a:latin typeface="Arial" charset="0"/>
                <a:ea typeface="宋体" pitchFamily="2" charset="-122"/>
              </a:defRPr>
            </a:lvl1pPr>
          </a:lstStyle>
          <a:p>
            <a:pPr>
              <a:defRPr/>
            </a:pPr>
            <a:endParaRPr lang="zh-CN" altLang="en-US"/>
          </a:p>
        </p:txBody>
      </p:sp>
      <p:sp>
        <p:nvSpPr>
          <p:cNvPr id="316419" name="Rectangle 3">
            <a:extLst>
              <a:ext uri="{FF2B5EF4-FFF2-40B4-BE49-F238E27FC236}">
                <a16:creationId xmlns:a16="http://schemas.microsoft.com/office/drawing/2014/main" id="{1B9EF052-0506-48BC-8AE1-8FC0A82167CF}"/>
              </a:ext>
            </a:extLst>
          </p:cNvPr>
          <p:cNvSpPr>
            <a:spLocks noGrp="1" noChangeArrowheads="1"/>
          </p:cNvSpPr>
          <p:nvPr>
            <p:ph type="dt" sz="quarter"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200" b="0">
                <a:solidFill>
                  <a:schemeClr val="tx1"/>
                </a:solidFill>
                <a:latin typeface="Arial" charset="0"/>
                <a:ea typeface="宋体" pitchFamily="2" charset="-122"/>
              </a:defRPr>
            </a:lvl1pPr>
          </a:lstStyle>
          <a:p>
            <a:pPr>
              <a:defRPr/>
            </a:pPr>
            <a:endParaRPr lang="en-US" altLang="zh-CN"/>
          </a:p>
        </p:txBody>
      </p:sp>
      <p:sp>
        <p:nvSpPr>
          <p:cNvPr id="316420" name="Rectangle 4">
            <a:extLst>
              <a:ext uri="{FF2B5EF4-FFF2-40B4-BE49-F238E27FC236}">
                <a16:creationId xmlns:a16="http://schemas.microsoft.com/office/drawing/2014/main" id="{4E6FFD69-F598-4095-B533-8CDA3429F01B}"/>
              </a:ext>
            </a:extLst>
          </p:cNvPr>
          <p:cNvSpPr>
            <a:spLocks noGrp="1" noChangeArrowheads="1"/>
          </p:cNvSpPr>
          <p:nvPr>
            <p:ph type="ftr" sz="quarter" idx="2"/>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l" eaLnBrk="1" hangingPunct="1">
              <a:defRPr sz="1200" b="0">
                <a:solidFill>
                  <a:schemeClr val="tx1"/>
                </a:solidFill>
                <a:latin typeface="Arial" charset="0"/>
                <a:ea typeface="宋体" pitchFamily="2" charset="-122"/>
              </a:defRPr>
            </a:lvl1pPr>
          </a:lstStyle>
          <a:p>
            <a:pPr>
              <a:defRPr/>
            </a:pPr>
            <a:endParaRPr lang="en-US" altLang="zh-CN"/>
          </a:p>
        </p:txBody>
      </p:sp>
      <p:sp>
        <p:nvSpPr>
          <p:cNvPr id="316421" name="Rectangle 5">
            <a:extLst>
              <a:ext uri="{FF2B5EF4-FFF2-40B4-BE49-F238E27FC236}">
                <a16:creationId xmlns:a16="http://schemas.microsoft.com/office/drawing/2014/main" id="{034A7CF2-D23C-4165-A1EA-AF9F89A37401}"/>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1" hangingPunct="1">
              <a:defRPr sz="1200" b="0" smtClean="0">
                <a:solidFill>
                  <a:schemeClr val="tx1"/>
                </a:solidFill>
                <a:latin typeface="Arial" panose="020B0604020202020204" pitchFamily="34" charset="0"/>
                <a:ea typeface="宋体" panose="02010600030101010101" pitchFamily="2" charset="-122"/>
              </a:defRPr>
            </a:lvl1pPr>
          </a:lstStyle>
          <a:p>
            <a:pPr>
              <a:defRPr/>
            </a:pPr>
            <a:fld id="{C1520461-7F21-44B4-A07D-3A9C13405A54}"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BD73F8E3-AC7E-4DA8-B266-CF1DD55192B8}"/>
              </a:ext>
            </a:extLst>
          </p:cNvPr>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l" eaLnBrk="1" hangingPunct="1">
              <a:defRPr sz="1200" b="0">
                <a:solidFill>
                  <a:schemeClr val="tx1"/>
                </a:solidFill>
                <a:latin typeface="Arial" charset="0"/>
                <a:ea typeface="宋体" pitchFamily="2" charset="-122"/>
              </a:defRPr>
            </a:lvl1pPr>
          </a:lstStyle>
          <a:p>
            <a:pPr>
              <a:defRPr/>
            </a:pPr>
            <a:endParaRPr lang="zh-CN" altLang="en-US"/>
          </a:p>
        </p:txBody>
      </p:sp>
      <p:sp>
        <p:nvSpPr>
          <p:cNvPr id="162819" name="Rectangle 3">
            <a:extLst>
              <a:ext uri="{FF2B5EF4-FFF2-40B4-BE49-F238E27FC236}">
                <a16:creationId xmlns:a16="http://schemas.microsoft.com/office/drawing/2014/main" id="{AAC2C567-D4FE-42E6-AE89-2AFB237113E9}"/>
              </a:ext>
            </a:extLst>
          </p:cNvPr>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200" b="0">
                <a:solidFill>
                  <a:schemeClr val="tx1"/>
                </a:solidFill>
                <a:latin typeface="Arial" charset="0"/>
                <a:ea typeface="宋体" pitchFamily="2" charset="-122"/>
              </a:defRPr>
            </a:lvl1pPr>
          </a:lstStyle>
          <a:p>
            <a:pPr>
              <a:defRPr/>
            </a:pPr>
            <a:endParaRPr lang="en-US" altLang="zh-CN"/>
          </a:p>
        </p:txBody>
      </p:sp>
      <p:sp>
        <p:nvSpPr>
          <p:cNvPr id="3076" name="Rectangle 4">
            <a:extLst>
              <a:ext uri="{FF2B5EF4-FFF2-40B4-BE49-F238E27FC236}">
                <a16:creationId xmlns:a16="http://schemas.microsoft.com/office/drawing/2014/main" id="{D75A6964-F942-434D-BCAC-F235A66E52EC}"/>
              </a:ext>
            </a:extLst>
          </p:cNvPr>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21" name="Rectangle 5">
            <a:extLst>
              <a:ext uri="{FF2B5EF4-FFF2-40B4-BE49-F238E27FC236}">
                <a16:creationId xmlns:a16="http://schemas.microsoft.com/office/drawing/2014/main" id="{810DB08A-2449-4E94-B536-C7D115DA61A0}"/>
              </a:ext>
            </a:extLst>
          </p:cNvPr>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62822" name="Rectangle 6">
            <a:extLst>
              <a:ext uri="{FF2B5EF4-FFF2-40B4-BE49-F238E27FC236}">
                <a16:creationId xmlns:a16="http://schemas.microsoft.com/office/drawing/2014/main" id="{FE4FD797-D7E6-427A-A560-ABD7390E6D8C}"/>
              </a:ext>
            </a:extLst>
          </p:cNvPr>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l" eaLnBrk="1" hangingPunct="1">
              <a:defRPr sz="1200" b="0">
                <a:solidFill>
                  <a:schemeClr val="tx1"/>
                </a:solidFill>
                <a:latin typeface="Arial" charset="0"/>
                <a:ea typeface="宋体" pitchFamily="2" charset="-122"/>
              </a:defRPr>
            </a:lvl1pPr>
          </a:lstStyle>
          <a:p>
            <a:pPr>
              <a:defRPr/>
            </a:pPr>
            <a:endParaRPr lang="en-US" altLang="zh-CN"/>
          </a:p>
        </p:txBody>
      </p:sp>
      <p:sp>
        <p:nvSpPr>
          <p:cNvPr id="162823" name="Rectangle 7">
            <a:extLst>
              <a:ext uri="{FF2B5EF4-FFF2-40B4-BE49-F238E27FC236}">
                <a16:creationId xmlns:a16="http://schemas.microsoft.com/office/drawing/2014/main" id="{AE94D643-AA7B-4358-955B-9322B3106823}"/>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1" hangingPunct="1">
              <a:defRPr sz="1200" b="0" smtClean="0">
                <a:solidFill>
                  <a:schemeClr val="tx1"/>
                </a:solidFill>
                <a:latin typeface="Arial" panose="020B0604020202020204" pitchFamily="34" charset="0"/>
                <a:ea typeface="宋体" panose="02010600030101010101" pitchFamily="2" charset="-122"/>
              </a:defRPr>
            </a:lvl1pPr>
          </a:lstStyle>
          <a:p>
            <a:pPr>
              <a:defRPr/>
            </a:pPr>
            <a:fld id="{1ADF686E-1AC9-4A4D-8775-4E1FFE7A5550}"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1A945336-2909-4A8B-8A80-88EE150B8BD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805A2FF3-FEC4-47C3-BB8C-A75DAB226DC9}" type="slidenum">
              <a:rPr lang="zh-CN" altLang="en-US" sz="1200" b="0">
                <a:solidFill>
                  <a:schemeClr val="tx1"/>
                </a:solidFill>
                <a:latin typeface="Arial" panose="020B0604020202020204" pitchFamily="34" charset="0"/>
                <a:ea typeface="宋体" panose="02010600030101010101" pitchFamily="2" charset="-122"/>
              </a:rPr>
              <a:pPr algn="r"/>
              <a:t>1</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6147" name="Rectangle 2">
            <a:extLst>
              <a:ext uri="{FF2B5EF4-FFF2-40B4-BE49-F238E27FC236}">
                <a16:creationId xmlns:a16="http://schemas.microsoft.com/office/drawing/2014/main" id="{9A04BD3C-BE8D-4CBA-B4E4-4ED008F9B2B5}"/>
              </a:ext>
            </a:extLst>
          </p:cNvPr>
          <p:cNvSpPr>
            <a:spLocks noRot="1" noChangeArrowheads="1" noTextEdit="1"/>
          </p:cNvSpPr>
          <p:nvPr>
            <p:ph type="sldImg"/>
          </p:nvPr>
        </p:nvSpPr>
        <p:spPr>
          <a:ln/>
        </p:spPr>
      </p:sp>
      <p:sp>
        <p:nvSpPr>
          <p:cNvPr id="6148" name="Rectangle 3">
            <a:extLst>
              <a:ext uri="{FF2B5EF4-FFF2-40B4-BE49-F238E27FC236}">
                <a16:creationId xmlns:a16="http://schemas.microsoft.com/office/drawing/2014/main" id="{99E40F39-B076-4C0F-AA71-D40C3D5BF47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58676253-5A3D-4FA4-B5F6-F3D045C9C55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DF9B7DAE-96DC-42E7-881B-DC94C4ADDD4E}" type="slidenum">
              <a:rPr lang="zh-CN" altLang="en-US" sz="1200" b="0">
                <a:solidFill>
                  <a:schemeClr val="tx1"/>
                </a:solidFill>
                <a:latin typeface="Arial" panose="020B0604020202020204" pitchFamily="34" charset="0"/>
                <a:ea typeface="宋体" panose="02010600030101010101" pitchFamily="2" charset="-122"/>
              </a:rPr>
              <a:pPr algn="r"/>
              <a:t>11</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25603" name="Rectangle 2">
            <a:extLst>
              <a:ext uri="{FF2B5EF4-FFF2-40B4-BE49-F238E27FC236}">
                <a16:creationId xmlns:a16="http://schemas.microsoft.com/office/drawing/2014/main" id="{1CAA3F8C-90C4-4DC9-9024-69CEAFA1EB9B}"/>
              </a:ext>
            </a:extLst>
          </p:cNvPr>
          <p:cNvSpPr>
            <a:spLocks noRot="1" noChangeArrowheads="1" noTextEdit="1"/>
          </p:cNvSpPr>
          <p:nvPr>
            <p:ph type="sldImg"/>
          </p:nvPr>
        </p:nvSpPr>
        <p:spPr>
          <a:ln/>
        </p:spPr>
      </p:sp>
      <p:sp>
        <p:nvSpPr>
          <p:cNvPr id="25604" name="Rectangle 3">
            <a:extLst>
              <a:ext uri="{FF2B5EF4-FFF2-40B4-BE49-F238E27FC236}">
                <a16:creationId xmlns:a16="http://schemas.microsoft.com/office/drawing/2014/main" id="{F60BE166-C4B0-4480-94CC-5BF66D4500A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2D6ED695-4F32-4968-A420-FC0929D2AB2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F5DF91EB-B19E-40B0-9699-02BAAB3EFD7A}" type="slidenum">
              <a:rPr lang="zh-CN" altLang="en-US" sz="1200" b="0">
                <a:solidFill>
                  <a:schemeClr val="tx1"/>
                </a:solidFill>
                <a:latin typeface="Arial" panose="020B0604020202020204" pitchFamily="34" charset="0"/>
                <a:ea typeface="宋体" panose="02010600030101010101" pitchFamily="2" charset="-122"/>
              </a:rPr>
              <a:pPr algn="r"/>
              <a:t>14</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29699" name="Rectangle 2">
            <a:extLst>
              <a:ext uri="{FF2B5EF4-FFF2-40B4-BE49-F238E27FC236}">
                <a16:creationId xmlns:a16="http://schemas.microsoft.com/office/drawing/2014/main" id="{5CDFA37D-C8D6-4CF5-A599-FCF4C011833D}"/>
              </a:ext>
            </a:extLst>
          </p:cNvPr>
          <p:cNvSpPr>
            <a:spLocks noRot="1" noChangeArrowheads="1" noTextEdit="1"/>
          </p:cNvSpPr>
          <p:nvPr>
            <p:ph type="sldImg"/>
          </p:nvPr>
        </p:nvSpPr>
        <p:spPr>
          <a:ln/>
        </p:spPr>
      </p:sp>
      <p:sp>
        <p:nvSpPr>
          <p:cNvPr id="29700" name="Rectangle 3">
            <a:extLst>
              <a:ext uri="{FF2B5EF4-FFF2-40B4-BE49-F238E27FC236}">
                <a16:creationId xmlns:a16="http://schemas.microsoft.com/office/drawing/2014/main" id="{1E946266-2BCE-430F-AB40-E34A8DAD3E6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DE972417-BEA3-4E4E-B7E9-5471225605A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ACEBDB81-95EA-481B-87B3-601DAAFF2B9E}" type="slidenum">
              <a:rPr lang="zh-CN" altLang="en-US" sz="1200" b="0">
                <a:solidFill>
                  <a:schemeClr val="tx1"/>
                </a:solidFill>
                <a:latin typeface="Arial" panose="020B0604020202020204" pitchFamily="34" charset="0"/>
                <a:ea typeface="宋体" panose="02010600030101010101" pitchFamily="2" charset="-122"/>
              </a:rPr>
              <a:pPr algn="r"/>
              <a:t>15</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31747" name="Rectangle 2">
            <a:extLst>
              <a:ext uri="{FF2B5EF4-FFF2-40B4-BE49-F238E27FC236}">
                <a16:creationId xmlns:a16="http://schemas.microsoft.com/office/drawing/2014/main" id="{80CE36C4-F0A1-4A16-9976-D95820BE3000}"/>
              </a:ext>
            </a:extLst>
          </p:cNvPr>
          <p:cNvSpPr>
            <a:spLocks noRot="1" noChangeArrowheads="1" noTextEdit="1"/>
          </p:cNvSpPr>
          <p:nvPr>
            <p:ph type="sldImg"/>
          </p:nvPr>
        </p:nvSpPr>
        <p:spPr>
          <a:ln/>
        </p:spPr>
      </p:sp>
      <p:sp>
        <p:nvSpPr>
          <p:cNvPr id="31748" name="Rectangle 3">
            <a:extLst>
              <a:ext uri="{FF2B5EF4-FFF2-40B4-BE49-F238E27FC236}">
                <a16:creationId xmlns:a16="http://schemas.microsoft.com/office/drawing/2014/main" id="{90828861-3A29-4E85-BB91-BB04A40EDB1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9C4F117B-4296-4870-9CED-CF99EFC7E49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D19D051E-A53F-4BA2-A69A-43280D691840}" type="slidenum">
              <a:rPr lang="zh-CN" altLang="en-US" sz="1200" b="0">
                <a:solidFill>
                  <a:schemeClr val="tx1"/>
                </a:solidFill>
                <a:latin typeface="Arial" panose="020B0604020202020204" pitchFamily="34" charset="0"/>
                <a:ea typeface="宋体" panose="02010600030101010101" pitchFamily="2" charset="-122"/>
              </a:rPr>
              <a:pPr algn="r"/>
              <a:t>16</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33795" name="Rectangle 2">
            <a:extLst>
              <a:ext uri="{FF2B5EF4-FFF2-40B4-BE49-F238E27FC236}">
                <a16:creationId xmlns:a16="http://schemas.microsoft.com/office/drawing/2014/main" id="{C32EA871-7200-4498-8A0D-09197E3B23B6}"/>
              </a:ext>
            </a:extLst>
          </p:cNvPr>
          <p:cNvSpPr>
            <a:spLocks noRot="1" noChangeArrowheads="1" noTextEdit="1"/>
          </p:cNvSpPr>
          <p:nvPr>
            <p:ph type="sldImg"/>
          </p:nvPr>
        </p:nvSpPr>
        <p:spPr>
          <a:ln/>
        </p:spPr>
      </p:sp>
      <p:sp>
        <p:nvSpPr>
          <p:cNvPr id="33796" name="Rectangle 3">
            <a:extLst>
              <a:ext uri="{FF2B5EF4-FFF2-40B4-BE49-F238E27FC236}">
                <a16:creationId xmlns:a16="http://schemas.microsoft.com/office/drawing/2014/main" id="{BBEA9AD7-9878-436A-8C4D-C1397F30F9B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6ED89FF6-D8AC-4325-9A92-1DD522093C4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044BCC22-32FB-4B36-A52D-64E08672C060}" type="slidenum">
              <a:rPr lang="zh-CN" altLang="en-US" sz="1200" b="0">
                <a:solidFill>
                  <a:schemeClr val="tx1"/>
                </a:solidFill>
                <a:latin typeface="Arial" panose="020B0604020202020204" pitchFamily="34" charset="0"/>
                <a:ea typeface="宋体" panose="02010600030101010101" pitchFamily="2" charset="-122"/>
              </a:rPr>
              <a:pPr algn="r"/>
              <a:t>17</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35843" name="Rectangle 2">
            <a:extLst>
              <a:ext uri="{FF2B5EF4-FFF2-40B4-BE49-F238E27FC236}">
                <a16:creationId xmlns:a16="http://schemas.microsoft.com/office/drawing/2014/main" id="{7FBFBD9B-0DAD-4CD1-B12F-E2205D4D3FB6}"/>
              </a:ext>
            </a:extLst>
          </p:cNvPr>
          <p:cNvSpPr>
            <a:spLocks noRot="1" noChangeArrowheads="1" noTextEdit="1"/>
          </p:cNvSpPr>
          <p:nvPr>
            <p:ph type="sldImg"/>
          </p:nvPr>
        </p:nvSpPr>
        <p:spPr>
          <a:ln/>
        </p:spPr>
      </p:sp>
      <p:sp>
        <p:nvSpPr>
          <p:cNvPr id="35844" name="Rectangle 3">
            <a:extLst>
              <a:ext uri="{FF2B5EF4-FFF2-40B4-BE49-F238E27FC236}">
                <a16:creationId xmlns:a16="http://schemas.microsoft.com/office/drawing/2014/main" id="{13CBDB15-07CC-40AD-BA97-F698BEFC83D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8AD534CF-5BA5-43BA-9CAF-5C4DE0C4E95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CAE95481-2B41-442E-8BB4-B5C95A51BAF2}" type="slidenum">
              <a:rPr lang="zh-CN" altLang="en-US" sz="1200" b="0">
                <a:solidFill>
                  <a:schemeClr val="tx1"/>
                </a:solidFill>
                <a:latin typeface="Arial" panose="020B0604020202020204" pitchFamily="34" charset="0"/>
                <a:ea typeface="宋体" panose="02010600030101010101" pitchFamily="2" charset="-122"/>
              </a:rPr>
              <a:pPr algn="r"/>
              <a:t>18</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37891" name="Rectangle 2">
            <a:extLst>
              <a:ext uri="{FF2B5EF4-FFF2-40B4-BE49-F238E27FC236}">
                <a16:creationId xmlns:a16="http://schemas.microsoft.com/office/drawing/2014/main" id="{BD944F76-3CA4-4589-B65A-689C4AD0A4A3}"/>
              </a:ext>
            </a:extLst>
          </p:cNvPr>
          <p:cNvSpPr>
            <a:spLocks noRot="1" noChangeArrowheads="1" noTextEdit="1"/>
          </p:cNvSpPr>
          <p:nvPr>
            <p:ph type="sldImg"/>
          </p:nvPr>
        </p:nvSpPr>
        <p:spPr>
          <a:ln/>
        </p:spPr>
      </p:sp>
      <p:sp>
        <p:nvSpPr>
          <p:cNvPr id="37892" name="Rectangle 3">
            <a:extLst>
              <a:ext uri="{FF2B5EF4-FFF2-40B4-BE49-F238E27FC236}">
                <a16:creationId xmlns:a16="http://schemas.microsoft.com/office/drawing/2014/main" id="{0657AF8E-95CB-47C4-9EA8-4841B6728FE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D451EDCC-AE7A-4C53-8CA6-332DFFA59AD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5DC32CBA-20AD-403D-8090-1B14302FE05B}" type="slidenum">
              <a:rPr lang="zh-CN" altLang="en-US" sz="1200" b="0">
                <a:solidFill>
                  <a:schemeClr val="tx1"/>
                </a:solidFill>
                <a:latin typeface="Arial" panose="020B0604020202020204" pitchFamily="34" charset="0"/>
                <a:ea typeface="宋体" panose="02010600030101010101" pitchFamily="2" charset="-122"/>
              </a:rPr>
              <a:pPr algn="r"/>
              <a:t>19</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39939" name="Rectangle 2">
            <a:extLst>
              <a:ext uri="{FF2B5EF4-FFF2-40B4-BE49-F238E27FC236}">
                <a16:creationId xmlns:a16="http://schemas.microsoft.com/office/drawing/2014/main" id="{C392CBA8-8D38-4EEF-990C-8C969A8DCE3C}"/>
              </a:ext>
            </a:extLst>
          </p:cNvPr>
          <p:cNvSpPr>
            <a:spLocks noRot="1" noChangeArrowheads="1" noTextEdit="1"/>
          </p:cNvSpPr>
          <p:nvPr>
            <p:ph type="sldImg"/>
          </p:nvPr>
        </p:nvSpPr>
        <p:spPr>
          <a:ln/>
        </p:spPr>
      </p:sp>
      <p:sp>
        <p:nvSpPr>
          <p:cNvPr id="39940" name="Rectangle 3">
            <a:extLst>
              <a:ext uri="{FF2B5EF4-FFF2-40B4-BE49-F238E27FC236}">
                <a16:creationId xmlns:a16="http://schemas.microsoft.com/office/drawing/2014/main" id="{2B830370-C9B5-4494-964C-687FD09C4C2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51FB8E81-7FE3-4DE4-84DE-B7956A8FE40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62D14385-3C64-48E8-A7EE-12003BA06CB0}" type="slidenum">
              <a:rPr lang="zh-CN" altLang="en-US" sz="1200" b="0">
                <a:solidFill>
                  <a:schemeClr val="tx1"/>
                </a:solidFill>
                <a:latin typeface="Arial" panose="020B0604020202020204" pitchFamily="34" charset="0"/>
                <a:ea typeface="宋体" panose="02010600030101010101" pitchFamily="2" charset="-122"/>
              </a:rPr>
              <a:pPr algn="r"/>
              <a:t>20</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41987" name="Rectangle 2">
            <a:extLst>
              <a:ext uri="{FF2B5EF4-FFF2-40B4-BE49-F238E27FC236}">
                <a16:creationId xmlns:a16="http://schemas.microsoft.com/office/drawing/2014/main" id="{4D52333F-129B-4C36-B862-FE32B98EE501}"/>
              </a:ext>
            </a:extLst>
          </p:cNvPr>
          <p:cNvSpPr>
            <a:spLocks noRot="1" noChangeArrowheads="1" noTextEdit="1"/>
          </p:cNvSpPr>
          <p:nvPr>
            <p:ph type="sldImg"/>
          </p:nvPr>
        </p:nvSpPr>
        <p:spPr>
          <a:ln/>
        </p:spPr>
      </p:sp>
      <p:sp>
        <p:nvSpPr>
          <p:cNvPr id="41988" name="Rectangle 3">
            <a:extLst>
              <a:ext uri="{FF2B5EF4-FFF2-40B4-BE49-F238E27FC236}">
                <a16:creationId xmlns:a16="http://schemas.microsoft.com/office/drawing/2014/main" id="{7DF0ECEA-63DD-4ABA-85B0-A2BD60B1DBA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5769D150-5D4F-45A0-A78F-CFE2C15492D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32579506-2E3B-4D12-9D7C-762C4E56F0DC}" type="slidenum">
              <a:rPr lang="zh-CN" altLang="en-US" sz="1200" b="0">
                <a:solidFill>
                  <a:schemeClr val="tx1"/>
                </a:solidFill>
                <a:latin typeface="Arial" panose="020B0604020202020204" pitchFamily="34" charset="0"/>
                <a:ea typeface="宋体" panose="02010600030101010101" pitchFamily="2" charset="-122"/>
              </a:rPr>
              <a:pPr algn="r"/>
              <a:t>21</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44035" name="Rectangle 2">
            <a:extLst>
              <a:ext uri="{FF2B5EF4-FFF2-40B4-BE49-F238E27FC236}">
                <a16:creationId xmlns:a16="http://schemas.microsoft.com/office/drawing/2014/main" id="{288FB381-0FBF-4AE2-9D88-F4B2B422FA17}"/>
              </a:ext>
            </a:extLst>
          </p:cNvPr>
          <p:cNvSpPr>
            <a:spLocks noRot="1" noChangeArrowheads="1" noTextEdit="1"/>
          </p:cNvSpPr>
          <p:nvPr>
            <p:ph type="sldImg"/>
          </p:nvPr>
        </p:nvSpPr>
        <p:spPr>
          <a:ln/>
        </p:spPr>
      </p:sp>
      <p:sp>
        <p:nvSpPr>
          <p:cNvPr id="44036" name="Rectangle 3">
            <a:extLst>
              <a:ext uri="{FF2B5EF4-FFF2-40B4-BE49-F238E27FC236}">
                <a16:creationId xmlns:a16="http://schemas.microsoft.com/office/drawing/2014/main" id="{56136C2D-FD44-4C7D-B196-1728CE00682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89382883-D1E0-45E9-9231-6FFBC7B1D82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1352ABEF-76A8-4A5B-B3AB-F9699D7B7CA4}" type="slidenum">
              <a:rPr lang="zh-CN" altLang="en-US" sz="1200" b="0">
                <a:solidFill>
                  <a:schemeClr val="tx1"/>
                </a:solidFill>
                <a:latin typeface="Arial" panose="020B0604020202020204" pitchFamily="34" charset="0"/>
                <a:ea typeface="宋体" panose="02010600030101010101" pitchFamily="2" charset="-122"/>
              </a:rPr>
              <a:pPr algn="r"/>
              <a:t>22</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46083" name="Rectangle 2">
            <a:extLst>
              <a:ext uri="{FF2B5EF4-FFF2-40B4-BE49-F238E27FC236}">
                <a16:creationId xmlns:a16="http://schemas.microsoft.com/office/drawing/2014/main" id="{644EF2E0-1577-49DE-AA70-8B85EFFB2395}"/>
              </a:ext>
            </a:extLst>
          </p:cNvPr>
          <p:cNvSpPr>
            <a:spLocks noRot="1" noChangeArrowheads="1" noTextEdit="1"/>
          </p:cNvSpPr>
          <p:nvPr>
            <p:ph type="sldImg"/>
          </p:nvPr>
        </p:nvSpPr>
        <p:spPr>
          <a:ln/>
        </p:spPr>
      </p:sp>
      <p:sp>
        <p:nvSpPr>
          <p:cNvPr id="46084" name="Rectangle 3">
            <a:extLst>
              <a:ext uri="{FF2B5EF4-FFF2-40B4-BE49-F238E27FC236}">
                <a16:creationId xmlns:a16="http://schemas.microsoft.com/office/drawing/2014/main" id="{F631B7B2-5818-4882-846C-48BA3E95F92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E5C94D17-F8B2-406F-BCA7-3F1AD359037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857A2F34-54B4-4D23-AD16-6B6EBCC13972}" type="slidenum">
              <a:rPr lang="zh-CN" altLang="en-US" sz="1200" b="0">
                <a:solidFill>
                  <a:schemeClr val="tx1"/>
                </a:solidFill>
                <a:latin typeface="Arial" panose="020B0604020202020204" pitchFamily="34" charset="0"/>
                <a:ea typeface="宋体" panose="02010600030101010101" pitchFamily="2" charset="-122"/>
              </a:rPr>
              <a:pPr algn="r"/>
              <a:t>2</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8195" name="Rectangle 2">
            <a:extLst>
              <a:ext uri="{FF2B5EF4-FFF2-40B4-BE49-F238E27FC236}">
                <a16:creationId xmlns:a16="http://schemas.microsoft.com/office/drawing/2014/main" id="{810C4EC8-1C60-4630-B315-FC059CDF4486}"/>
              </a:ext>
            </a:extLst>
          </p:cNvPr>
          <p:cNvSpPr>
            <a:spLocks noRot="1" noChangeArrowheads="1" noTextEdit="1"/>
          </p:cNvSpPr>
          <p:nvPr>
            <p:ph type="sldImg"/>
          </p:nvPr>
        </p:nvSpPr>
        <p:spPr>
          <a:ln/>
        </p:spPr>
      </p:sp>
      <p:sp>
        <p:nvSpPr>
          <p:cNvPr id="8196" name="Rectangle 3">
            <a:extLst>
              <a:ext uri="{FF2B5EF4-FFF2-40B4-BE49-F238E27FC236}">
                <a16:creationId xmlns:a16="http://schemas.microsoft.com/office/drawing/2014/main" id="{634204AA-75A0-44BC-89AB-A27AAC0391A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D631F3C4-8946-4EAF-A8C2-E2D0FA24FDF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E0B8C311-053D-49D2-8D4C-01F4AEE631F0}" type="slidenum">
              <a:rPr lang="zh-CN" altLang="en-US" sz="1200" b="0">
                <a:solidFill>
                  <a:schemeClr val="tx1"/>
                </a:solidFill>
                <a:latin typeface="Arial" panose="020B0604020202020204" pitchFamily="34" charset="0"/>
                <a:ea typeface="宋体" panose="02010600030101010101" pitchFamily="2" charset="-122"/>
              </a:rPr>
              <a:pPr algn="r"/>
              <a:t>23</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48131" name="Rectangle 2">
            <a:extLst>
              <a:ext uri="{FF2B5EF4-FFF2-40B4-BE49-F238E27FC236}">
                <a16:creationId xmlns:a16="http://schemas.microsoft.com/office/drawing/2014/main" id="{01B54884-BB1D-4D84-A116-C6013721F754}"/>
              </a:ext>
            </a:extLst>
          </p:cNvPr>
          <p:cNvSpPr>
            <a:spLocks noRot="1" noChangeArrowheads="1" noTextEdit="1"/>
          </p:cNvSpPr>
          <p:nvPr>
            <p:ph type="sldImg"/>
          </p:nvPr>
        </p:nvSpPr>
        <p:spPr>
          <a:ln/>
        </p:spPr>
      </p:sp>
      <p:sp>
        <p:nvSpPr>
          <p:cNvPr id="48132" name="Rectangle 3">
            <a:extLst>
              <a:ext uri="{FF2B5EF4-FFF2-40B4-BE49-F238E27FC236}">
                <a16:creationId xmlns:a16="http://schemas.microsoft.com/office/drawing/2014/main" id="{E99C9BA8-CC86-4385-AD4F-C925797D287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221608A9-DAF8-4174-9251-FCB96233DE9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C3E394B9-ABA0-4357-BFCC-6C91F62FC069}" type="slidenum">
              <a:rPr lang="zh-CN" altLang="en-US" sz="1200" b="0">
                <a:solidFill>
                  <a:schemeClr val="tx1"/>
                </a:solidFill>
                <a:latin typeface="Arial" panose="020B0604020202020204" pitchFamily="34" charset="0"/>
                <a:ea typeface="宋体" panose="02010600030101010101" pitchFamily="2" charset="-122"/>
              </a:rPr>
              <a:pPr algn="r"/>
              <a:t>24</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50179" name="Rectangle 2">
            <a:extLst>
              <a:ext uri="{FF2B5EF4-FFF2-40B4-BE49-F238E27FC236}">
                <a16:creationId xmlns:a16="http://schemas.microsoft.com/office/drawing/2014/main" id="{F4B49964-8518-47DF-BFD9-00EE42B55C08}"/>
              </a:ext>
            </a:extLst>
          </p:cNvPr>
          <p:cNvSpPr>
            <a:spLocks noRot="1" noChangeArrowheads="1" noTextEdit="1"/>
          </p:cNvSpPr>
          <p:nvPr>
            <p:ph type="sldImg"/>
          </p:nvPr>
        </p:nvSpPr>
        <p:spPr>
          <a:ln/>
        </p:spPr>
      </p:sp>
      <p:sp>
        <p:nvSpPr>
          <p:cNvPr id="50180" name="Rectangle 3">
            <a:extLst>
              <a:ext uri="{FF2B5EF4-FFF2-40B4-BE49-F238E27FC236}">
                <a16:creationId xmlns:a16="http://schemas.microsoft.com/office/drawing/2014/main" id="{967681F0-A8A3-4848-AC13-D4C1CA85F46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68B6DBEE-BD0D-4381-B419-786B7109919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A7EC3EC7-8F61-4923-8D43-B67D192191BC}" type="slidenum">
              <a:rPr lang="zh-CN" altLang="en-US" sz="1200" b="0">
                <a:solidFill>
                  <a:schemeClr val="tx1"/>
                </a:solidFill>
                <a:latin typeface="Arial" panose="020B0604020202020204" pitchFamily="34" charset="0"/>
                <a:ea typeface="宋体" panose="02010600030101010101" pitchFamily="2" charset="-122"/>
              </a:rPr>
              <a:pPr algn="r"/>
              <a:t>25</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52227" name="Rectangle 2">
            <a:extLst>
              <a:ext uri="{FF2B5EF4-FFF2-40B4-BE49-F238E27FC236}">
                <a16:creationId xmlns:a16="http://schemas.microsoft.com/office/drawing/2014/main" id="{5FE57D49-DBEB-42A4-8464-4607E8A1DBB6}"/>
              </a:ext>
            </a:extLst>
          </p:cNvPr>
          <p:cNvSpPr>
            <a:spLocks noRot="1" noChangeArrowheads="1" noTextEdit="1"/>
          </p:cNvSpPr>
          <p:nvPr>
            <p:ph type="sldImg"/>
          </p:nvPr>
        </p:nvSpPr>
        <p:spPr>
          <a:ln/>
        </p:spPr>
      </p:sp>
      <p:sp>
        <p:nvSpPr>
          <p:cNvPr id="52228" name="Rectangle 3">
            <a:extLst>
              <a:ext uri="{FF2B5EF4-FFF2-40B4-BE49-F238E27FC236}">
                <a16:creationId xmlns:a16="http://schemas.microsoft.com/office/drawing/2014/main" id="{31C17C1B-DFBC-486A-B102-5B61AC876D7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AC2518BE-E74F-4A11-984D-4850542EEF9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9CAF1BB7-E363-4AB8-80AE-7DC5AA696D47}" type="slidenum">
              <a:rPr lang="zh-CN" altLang="en-US" sz="1200" b="0">
                <a:solidFill>
                  <a:schemeClr val="tx1"/>
                </a:solidFill>
                <a:latin typeface="Arial" panose="020B0604020202020204" pitchFamily="34" charset="0"/>
                <a:ea typeface="宋体" panose="02010600030101010101" pitchFamily="2" charset="-122"/>
              </a:rPr>
              <a:pPr algn="r"/>
              <a:t>26</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54275" name="Rectangle 2">
            <a:extLst>
              <a:ext uri="{FF2B5EF4-FFF2-40B4-BE49-F238E27FC236}">
                <a16:creationId xmlns:a16="http://schemas.microsoft.com/office/drawing/2014/main" id="{B684932F-3FA7-48D0-86AE-1069912C979F}"/>
              </a:ext>
            </a:extLst>
          </p:cNvPr>
          <p:cNvSpPr>
            <a:spLocks noRot="1" noChangeArrowheads="1" noTextEdit="1"/>
          </p:cNvSpPr>
          <p:nvPr>
            <p:ph type="sldImg"/>
          </p:nvPr>
        </p:nvSpPr>
        <p:spPr>
          <a:ln/>
        </p:spPr>
      </p:sp>
      <p:sp>
        <p:nvSpPr>
          <p:cNvPr id="54276" name="Rectangle 3">
            <a:extLst>
              <a:ext uri="{FF2B5EF4-FFF2-40B4-BE49-F238E27FC236}">
                <a16:creationId xmlns:a16="http://schemas.microsoft.com/office/drawing/2014/main" id="{E3BD06FF-237F-4E19-BF0F-78D21CE4C5D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806602F1-59B6-446D-A0A6-9F1D2155689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9FCF6D90-07F8-4225-8AEB-E78D3738DF13}" type="slidenum">
              <a:rPr lang="zh-CN" altLang="en-US" sz="1200" b="0">
                <a:solidFill>
                  <a:schemeClr val="tx1"/>
                </a:solidFill>
                <a:latin typeface="Arial" panose="020B0604020202020204" pitchFamily="34" charset="0"/>
                <a:ea typeface="宋体" panose="02010600030101010101" pitchFamily="2" charset="-122"/>
              </a:rPr>
              <a:pPr algn="r"/>
              <a:t>27</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56323" name="Rectangle 2">
            <a:extLst>
              <a:ext uri="{FF2B5EF4-FFF2-40B4-BE49-F238E27FC236}">
                <a16:creationId xmlns:a16="http://schemas.microsoft.com/office/drawing/2014/main" id="{C4C6264C-5E03-4C69-BFBB-2344FCDFEF71}"/>
              </a:ext>
            </a:extLst>
          </p:cNvPr>
          <p:cNvSpPr>
            <a:spLocks noRot="1" noChangeArrowheads="1" noTextEdit="1"/>
          </p:cNvSpPr>
          <p:nvPr>
            <p:ph type="sldImg"/>
          </p:nvPr>
        </p:nvSpPr>
        <p:spPr>
          <a:ln/>
        </p:spPr>
      </p:sp>
      <p:sp>
        <p:nvSpPr>
          <p:cNvPr id="56324" name="Rectangle 3">
            <a:extLst>
              <a:ext uri="{FF2B5EF4-FFF2-40B4-BE49-F238E27FC236}">
                <a16:creationId xmlns:a16="http://schemas.microsoft.com/office/drawing/2014/main" id="{0BAE4CAF-49B3-446D-9B3E-E25176D35AA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79528F02-5C22-4A01-AB0F-384B8589E33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8D5BD06A-5607-4D20-AE54-DA183D2E083A}" type="slidenum">
              <a:rPr lang="zh-CN" altLang="en-US" sz="1200" b="0">
                <a:solidFill>
                  <a:schemeClr val="tx1"/>
                </a:solidFill>
                <a:latin typeface="Arial" panose="020B0604020202020204" pitchFamily="34" charset="0"/>
                <a:ea typeface="宋体" panose="02010600030101010101" pitchFamily="2" charset="-122"/>
              </a:rPr>
              <a:pPr algn="r"/>
              <a:t>28</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58371" name="Rectangle 2">
            <a:extLst>
              <a:ext uri="{FF2B5EF4-FFF2-40B4-BE49-F238E27FC236}">
                <a16:creationId xmlns:a16="http://schemas.microsoft.com/office/drawing/2014/main" id="{DD80E5C4-7656-4006-98E7-A3F393298BB5}"/>
              </a:ext>
            </a:extLst>
          </p:cNvPr>
          <p:cNvSpPr>
            <a:spLocks noRot="1" noChangeArrowheads="1" noTextEdit="1"/>
          </p:cNvSpPr>
          <p:nvPr>
            <p:ph type="sldImg"/>
          </p:nvPr>
        </p:nvSpPr>
        <p:spPr>
          <a:ln/>
        </p:spPr>
      </p:sp>
      <p:sp>
        <p:nvSpPr>
          <p:cNvPr id="58372" name="Rectangle 3">
            <a:extLst>
              <a:ext uri="{FF2B5EF4-FFF2-40B4-BE49-F238E27FC236}">
                <a16:creationId xmlns:a16="http://schemas.microsoft.com/office/drawing/2014/main" id="{AB40105F-2898-4D71-A12B-C21C5A9C7BF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AE006B72-57B4-4932-A9E3-1FDEA22E2AE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4583E359-99BE-4A91-8B03-26194DBB9D35}" type="slidenum">
              <a:rPr lang="zh-CN" altLang="en-US" sz="1200" b="0">
                <a:solidFill>
                  <a:schemeClr val="tx1"/>
                </a:solidFill>
                <a:latin typeface="Arial" panose="020B0604020202020204" pitchFamily="34" charset="0"/>
                <a:ea typeface="宋体" panose="02010600030101010101" pitchFamily="2" charset="-122"/>
              </a:rPr>
              <a:pPr algn="r"/>
              <a:t>31</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62467" name="Rectangle 2">
            <a:extLst>
              <a:ext uri="{FF2B5EF4-FFF2-40B4-BE49-F238E27FC236}">
                <a16:creationId xmlns:a16="http://schemas.microsoft.com/office/drawing/2014/main" id="{C01C54A9-C951-4EF6-A1B9-702FE1A4D5BE}"/>
              </a:ext>
            </a:extLst>
          </p:cNvPr>
          <p:cNvSpPr>
            <a:spLocks noRot="1" noChangeArrowheads="1" noTextEdit="1"/>
          </p:cNvSpPr>
          <p:nvPr>
            <p:ph type="sldImg"/>
          </p:nvPr>
        </p:nvSpPr>
        <p:spPr>
          <a:ln/>
        </p:spPr>
      </p:sp>
      <p:sp>
        <p:nvSpPr>
          <p:cNvPr id="62468" name="Rectangle 3">
            <a:extLst>
              <a:ext uri="{FF2B5EF4-FFF2-40B4-BE49-F238E27FC236}">
                <a16:creationId xmlns:a16="http://schemas.microsoft.com/office/drawing/2014/main" id="{60F5C778-5B8D-4065-8016-823FDBC9AA7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F8146E0F-6790-4175-98CE-A2059BBA59C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581B5703-35B9-424B-9A12-E6346EFE0387}" type="slidenum">
              <a:rPr lang="zh-CN" altLang="en-US" sz="1200" b="0">
                <a:solidFill>
                  <a:schemeClr val="tx1"/>
                </a:solidFill>
                <a:latin typeface="Arial" panose="020B0604020202020204" pitchFamily="34" charset="0"/>
                <a:ea typeface="宋体" panose="02010600030101010101" pitchFamily="2" charset="-122"/>
              </a:rPr>
              <a:pPr algn="r"/>
              <a:t>32</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64515" name="Rectangle 2">
            <a:extLst>
              <a:ext uri="{FF2B5EF4-FFF2-40B4-BE49-F238E27FC236}">
                <a16:creationId xmlns:a16="http://schemas.microsoft.com/office/drawing/2014/main" id="{3E97389D-3D3E-482D-AC40-C9F2554D45A3}"/>
              </a:ext>
            </a:extLst>
          </p:cNvPr>
          <p:cNvSpPr>
            <a:spLocks noRot="1" noChangeArrowheads="1" noTextEdit="1"/>
          </p:cNvSpPr>
          <p:nvPr>
            <p:ph type="sldImg"/>
          </p:nvPr>
        </p:nvSpPr>
        <p:spPr>
          <a:ln/>
        </p:spPr>
      </p:sp>
      <p:sp>
        <p:nvSpPr>
          <p:cNvPr id="64516" name="Rectangle 3">
            <a:extLst>
              <a:ext uri="{FF2B5EF4-FFF2-40B4-BE49-F238E27FC236}">
                <a16:creationId xmlns:a16="http://schemas.microsoft.com/office/drawing/2014/main" id="{CD87EB7F-00A1-4E27-8658-F4AA25D8285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5F1F0CE9-DB8C-41A6-A9BA-BA8EBC666CF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A524ED5C-0CF0-49D3-BA89-815E6EFC55FC}" type="slidenum">
              <a:rPr lang="zh-CN" altLang="en-US" sz="1200" b="0">
                <a:solidFill>
                  <a:schemeClr val="tx1"/>
                </a:solidFill>
                <a:latin typeface="Arial" panose="020B0604020202020204" pitchFamily="34" charset="0"/>
                <a:ea typeface="宋体" panose="02010600030101010101" pitchFamily="2" charset="-122"/>
              </a:rPr>
              <a:pPr algn="r"/>
              <a:t>36</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69635" name="Rectangle 2">
            <a:extLst>
              <a:ext uri="{FF2B5EF4-FFF2-40B4-BE49-F238E27FC236}">
                <a16:creationId xmlns:a16="http://schemas.microsoft.com/office/drawing/2014/main" id="{0BE25201-34B5-4593-8DE3-61E7DBC2A908}"/>
              </a:ext>
            </a:extLst>
          </p:cNvPr>
          <p:cNvSpPr>
            <a:spLocks noRot="1" noChangeArrowheads="1" noTextEdit="1"/>
          </p:cNvSpPr>
          <p:nvPr>
            <p:ph type="sldImg"/>
          </p:nvPr>
        </p:nvSpPr>
        <p:spPr>
          <a:ln/>
        </p:spPr>
      </p:sp>
      <p:sp>
        <p:nvSpPr>
          <p:cNvPr id="69636" name="Rectangle 3">
            <a:extLst>
              <a:ext uri="{FF2B5EF4-FFF2-40B4-BE49-F238E27FC236}">
                <a16:creationId xmlns:a16="http://schemas.microsoft.com/office/drawing/2014/main" id="{E9C010B0-FC6F-49EB-9EC6-A65864C5DDD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1DD7AFED-FC66-4622-9D35-4F8AD02CE41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2AFEBD64-9169-4E2B-9F3A-B4A187D432C8}" type="slidenum">
              <a:rPr lang="zh-CN" altLang="en-US" sz="1200" b="0">
                <a:solidFill>
                  <a:schemeClr val="tx1"/>
                </a:solidFill>
                <a:latin typeface="Arial" panose="020B0604020202020204" pitchFamily="34" charset="0"/>
                <a:ea typeface="宋体" panose="02010600030101010101" pitchFamily="2" charset="-122"/>
              </a:rPr>
              <a:pPr algn="r"/>
              <a:t>37</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71683" name="Rectangle 2">
            <a:extLst>
              <a:ext uri="{FF2B5EF4-FFF2-40B4-BE49-F238E27FC236}">
                <a16:creationId xmlns:a16="http://schemas.microsoft.com/office/drawing/2014/main" id="{C3E4918A-1EC0-4990-932E-16E120048F35}"/>
              </a:ext>
            </a:extLst>
          </p:cNvPr>
          <p:cNvSpPr>
            <a:spLocks noRot="1" noChangeArrowheads="1" noTextEdit="1"/>
          </p:cNvSpPr>
          <p:nvPr>
            <p:ph type="sldImg"/>
          </p:nvPr>
        </p:nvSpPr>
        <p:spPr>
          <a:ln/>
        </p:spPr>
      </p:sp>
      <p:sp>
        <p:nvSpPr>
          <p:cNvPr id="71684" name="Rectangle 3">
            <a:extLst>
              <a:ext uri="{FF2B5EF4-FFF2-40B4-BE49-F238E27FC236}">
                <a16:creationId xmlns:a16="http://schemas.microsoft.com/office/drawing/2014/main" id="{1A53580F-D0A3-46F1-BA01-0B7C3E0AABB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BA7EA4F6-1459-48F6-B746-572EAF1AA80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2BA084A4-3B23-4B0B-A442-ACD81A8EBAC7}" type="slidenum">
              <a:rPr lang="zh-CN" altLang="en-US" sz="1200" b="0">
                <a:solidFill>
                  <a:schemeClr val="tx1"/>
                </a:solidFill>
                <a:latin typeface="Arial" panose="020B0604020202020204" pitchFamily="34" charset="0"/>
                <a:ea typeface="宋体" panose="02010600030101010101" pitchFamily="2" charset="-122"/>
              </a:rPr>
              <a:pPr algn="r"/>
              <a:t>3</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0243" name="Rectangle 2">
            <a:extLst>
              <a:ext uri="{FF2B5EF4-FFF2-40B4-BE49-F238E27FC236}">
                <a16:creationId xmlns:a16="http://schemas.microsoft.com/office/drawing/2014/main" id="{34F5ECC6-7058-4187-AFF4-D7C5C4C532E6}"/>
              </a:ext>
            </a:extLst>
          </p:cNvPr>
          <p:cNvSpPr>
            <a:spLocks noRot="1" noChangeArrowheads="1" noTextEdit="1"/>
          </p:cNvSpPr>
          <p:nvPr>
            <p:ph type="sldImg"/>
          </p:nvPr>
        </p:nvSpPr>
        <p:spPr>
          <a:ln/>
        </p:spPr>
      </p:sp>
      <p:sp>
        <p:nvSpPr>
          <p:cNvPr id="10244" name="Rectangle 3">
            <a:extLst>
              <a:ext uri="{FF2B5EF4-FFF2-40B4-BE49-F238E27FC236}">
                <a16:creationId xmlns:a16="http://schemas.microsoft.com/office/drawing/2014/main" id="{DF50DC8D-FC12-45F4-86F1-A427EBA404B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4B248693-0A94-40E3-8C71-7FF68A68806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3D57F0E2-70A7-46CF-A71F-06255EE8FA5B}" type="slidenum">
              <a:rPr lang="zh-CN" altLang="en-US" sz="1200" b="0">
                <a:solidFill>
                  <a:schemeClr val="tx1"/>
                </a:solidFill>
                <a:latin typeface="Arial" panose="020B0604020202020204" pitchFamily="34" charset="0"/>
                <a:ea typeface="宋体" panose="02010600030101010101" pitchFamily="2" charset="-122"/>
              </a:rPr>
              <a:pPr algn="r"/>
              <a:t>38</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73731" name="Rectangle 2">
            <a:extLst>
              <a:ext uri="{FF2B5EF4-FFF2-40B4-BE49-F238E27FC236}">
                <a16:creationId xmlns:a16="http://schemas.microsoft.com/office/drawing/2014/main" id="{A1D169C1-6396-4DEF-83F1-55A6B2A3276B}"/>
              </a:ext>
            </a:extLst>
          </p:cNvPr>
          <p:cNvSpPr>
            <a:spLocks noRot="1" noChangeArrowheads="1" noTextEdit="1"/>
          </p:cNvSpPr>
          <p:nvPr>
            <p:ph type="sldImg"/>
          </p:nvPr>
        </p:nvSpPr>
        <p:spPr>
          <a:ln/>
        </p:spPr>
      </p:sp>
      <p:sp>
        <p:nvSpPr>
          <p:cNvPr id="73732" name="Rectangle 3">
            <a:extLst>
              <a:ext uri="{FF2B5EF4-FFF2-40B4-BE49-F238E27FC236}">
                <a16:creationId xmlns:a16="http://schemas.microsoft.com/office/drawing/2014/main" id="{8643B734-480D-45DF-BF2A-50480C43029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AD397454-3FC0-489F-A90D-4266923B420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6DAF95E9-9920-47FD-814C-22163319FFFA}" type="slidenum">
              <a:rPr lang="zh-CN" altLang="en-US" sz="1200" b="0">
                <a:solidFill>
                  <a:schemeClr val="tx1"/>
                </a:solidFill>
                <a:latin typeface="Arial" panose="020B0604020202020204" pitchFamily="34" charset="0"/>
                <a:ea typeface="宋体" panose="02010600030101010101" pitchFamily="2" charset="-122"/>
              </a:rPr>
              <a:pPr algn="r"/>
              <a:t>39</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75779" name="Rectangle 2">
            <a:extLst>
              <a:ext uri="{FF2B5EF4-FFF2-40B4-BE49-F238E27FC236}">
                <a16:creationId xmlns:a16="http://schemas.microsoft.com/office/drawing/2014/main" id="{CCA61FE1-3A44-49DD-9F79-5F33CE816359}"/>
              </a:ext>
            </a:extLst>
          </p:cNvPr>
          <p:cNvSpPr>
            <a:spLocks noRot="1" noChangeArrowheads="1" noTextEdit="1"/>
          </p:cNvSpPr>
          <p:nvPr>
            <p:ph type="sldImg"/>
          </p:nvPr>
        </p:nvSpPr>
        <p:spPr>
          <a:ln/>
        </p:spPr>
      </p:sp>
      <p:sp>
        <p:nvSpPr>
          <p:cNvPr id="75780" name="Rectangle 3">
            <a:extLst>
              <a:ext uri="{FF2B5EF4-FFF2-40B4-BE49-F238E27FC236}">
                <a16:creationId xmlns:a16="http://schemas.microsoft.com/office/drawing/2014/main" id="{36DDB46F-1A34-44AF-854B-AE953A2BF46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B2C6EA7C-0D06-409B-B5AD-51102945E3C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4E29C46F-CE44-4619-9A1E-88BD97FAC044}" type="slidenum">
              <a:rPr lang="zh-CN" altLang="en-US" sz="1200" b="0">
                <a:solidFill>
                  <a:schemeClr val="tx1"/>
                </a:solidFill>
                <a:latin typeface="Arial" panose="020B0604020202020204" pitchFamily="34" charset="0"/>
                <a:ea typeface="宋体" panose="02010600030101010101" pitchFamily="2" charset="-122"/>
              </a:rPr>
              <a:pPr algn="r"/>
              <a:t>40</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77827" name="Rectangle 2">
            <a:extLst>
              <a:ext uri="{FF2B5EF4-FFF2-40B4-BE49-F238E27FC236}">
                <a16:creationId xmlns:a16="http://schemas.microsoft.com/office/drawing/2014/main" id="{C173DAE4-B1E1-43E7-9721-3325CD1BFB17}"/>
              </a:ext>
            </a:extLst>
          </p:cNvPr>
          <p:cNvSpPr>
            <a:spLocks noRot="1" noChangeArrowheads="1" noTextEdit="1"/>
          </p:cNvSpPr>
          <p:nvPr>
            <p:ph type="sldImg"/>
          </p:nvPr>
        </p:nvSpPr>
        <p:spPr>
          <a:ln/>
        </p:spPr>
      </p:sp>
      <p:sp>
        <p:nvSpPr>
          <p:cNvPr id="77828" name="Rectangle 3">
            <a:extLst>
              <a:ext uri="{FF2B5EF4-FFF2-40B4-BE49-F238E27FC236}">
                <a16:creationId xmlns:a16="http://schemas.microsoft.com/office/drawing/2014/main" id="{9B94AD17-5DD6-4DB1-AA58-4804D796DC4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2FAE808C-D3BB-4C18-9A56-4415BB5E2C5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86E9219E-E2F8-45A6-8676-04E4F7EE87C1}" type="slidenum">
              <a:rPr lang="zh-CN" altLang="en-US" sz="1200" b="0">
                <a:solidFill>
                  <a:schemeClr val="tx1"/>
                </a:solidFill>
                <a:latin typeface="Arial" panose="020B0604020202020204" pitchFamily="34" charset="0"/>
                <a:ea typeface="宋体" panose="02010600030101010101" pitchFamily="2" charset="-122"/>
              </a:rPr>
              <a:pPr algn="r"/>
              <a:t>41</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79875" name="Rectangle 2">
            <a:extLst>
              <a:ext uri="{FF2B5EF4-FFF2-40B4-BE49-F238E27FC236}">
                <a16:creationId xmlns:a16="http://schemas.microsoft.com/office/drawing/2014/main" id="{3257E2A3-0C03-4EC9-B837-480D5EEBB83B}"/>
              </a:ext>
            </a:extLst>
          </p:cNvPr>
          <p:cNvSpPr>
            <a:spLocks noRot="1" noChangeArrowheads="1" noTextEdit="1"/>
          </p:cNvSpPr>
          <p:nvPr>
            <p:ph type="sldImg"/>
          </p:nvPr>
        </p:nvSpPr>
        <p:spPr>
          <a:ln/>
        </p:spPr>
      </p:sp>
      <p:sp>
        <p:nvSpPr>
          <p:cNvPr id="79876" name="Rectangle 3">
            <a:extLst>
              <a:ext uri="{FF2B5EF4-FFF2-40B4-BE49-F238E27FC236}">
                <a16:creationId xmlns:a16="http://schemas.microsoft.com/office/drawing/2014/main" id="{99288FF1-C137-4D2B-8D2E-AEA20DC53DC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2079F419-F1CF-4A7D-ABE1-565AB2FA742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68AE911C-9490-4CDB-8465-B89FDAEF0C6A}" type="slidenum">
              <a:rPr lang="zh-CN" altLang="en-US" sz="1200" b="0">
                <a:solidFill>
                  <a:schemeClr val="tx1"/>
                </a:solidFill>
                <a:latin typeface="Arial" panose="020B0604020202020204" pitchFamily="34" charset="0"/>
                <a:ea typeface="宋体" panose="02010600030101010101" pitchFamily="2" charset="-122"/>
              </a:rPr>
              <a:pPr algn="r"/>
              <a:t>42</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81923" name="Rectangle 2">
            <a:extLst>
              <a:ext uri="{FF2B5EF4-FFF2-40B4-BE49-F238E27FC236}">
                <a16:creationId xmlns:a16="http://schemas.microsoft.com/office/drawing/2014/main" id="{651990CC-8EF1-4DC1-999B-85D9C3C6D4E7}"/>
              </a:ext>
            </a:extLst>
          </p:cNvPr>
          <p:cNvSpPr>
            <a:spLocks noRot="1" noChangeArrowheads="1" noTextEdit="1"/>
          </p:cNvSpPr>
          <p:nvPr>
            <p:ph type="sldImg"/>
          </p:nvPr>
        </p:nvSpPr>
        <p:spPr>
          <a:ln/>
        </p:spPr>
      </p:sp>
      <p:sp>
        <p:nvSpPr>
          <p:cNvPr id="81924" name="Rectangle 3">
            <a:extLst>
              <a:ext uri="{FF2B5EF4-FFF2-40B4-BE49-F238E27FC236}">
                <a16:creationId xmlns:a16="http://schemas.microsoft.com/office/drawing/2014/main" id="{145541E8-B7E2-4D6D-AAB7-9C82B9BF1A2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6C6E565B-4B01-4503-95F7-335F325CF21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11FBB164-62B1-4F55-9C4A-9725E608AE32}" type="slidenum">
              <a:rPr lang="zh-CN" altLang="en-US" sz="1200" b="0">
                <a:solidFill>
                  <a:schemeClr val="tx1"/>
                </a:solidFill>
                <a:latin typeface="Arial" panose="020B0604020202020204" pitchFamily="34" charset="0"/>
                <a:ea typeface="宋体" panose="02010600030101010101" pitchFamily="2" charset="-122"/>
              </a:rPr>
              <a:pPr algn="r"/>
              <a:t>43</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83971" name="Rectangle 2">
            <a:extLst>
              <a:ext uri="{FF2B5EF4-FFF2-40B4-BE49-F238E27FC236}">
                <a16:creationId xmlns:a16="http://schemas.microsoft.com/office/drawing/2014/main" id="{5DDBF504-702E-4091-8C55-3DF6FA6D9659}"/>
              </a:ext>
            </a:extLst>
          </p:cNvPr>
          <p:cNvSpPr>
            <a:spLocks noRot="1" noChangeArrowheads="1" noTextEdit="1"/>
          </p:cNvSpPr>
          <p:nvPr>
            <p:ph type="sldImg"/>
          </p:nvPr>
        </p:nvSpPr>
        <p:spPr>
          <a:ln/>
        </p:spPr>
      </p:sp>
      <p:sp>
        <p:nvSpPr>
          <p:cNvPr id="83972" name="Rectangle 3">
            <a:extLst>
              <a:ext uri="{FF2B5EF4-FFF2-40B4-BE49-F238E27FC236}">
                <a16:creationId xmlns:a16="http://schemas.microsoft.com/office/drawing/2014/main" id="{B963EE5E-62A9-4C84-9439-E995056D2C2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2C2D1976-6426-4F90-8C40-0C90A705C56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997CAD09-4AFF-4F1B-A819-2F4C759A101A}" type="slidenum">
              <a:rPr lang="zh-CN" altLang="en-US" sz="1200" b="0">
                <a:solidFill>
                  <a:schemeClr val="tx1"/>
                </a:solidFill>
                <a:latin typeface="Arial" panose="020B0604020202020204" pitchFamily="34" charset="0"/>
                <a:ea typeface="宋体" panose="02010600030101010101" pitchFamily="2" charset="-122"/>
              </a:rPr>
              <a:pPr algn="r"/>
              <a:t>44</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86019" name="Rectangle 2">
            <a:extLst>
              <a:ext uri="{FF2B5EF4-FFF2-40B4-BE49-F238E27FC236}">
                <a16:creationId xmlns:a16="http://schemas.microsoft.com/office/drawing/2014/main" id="{B6049640-78BC-4B08-8D18-3834E7582657}"/>
              </a:ext>
            </a:extLst>
          </p:cNvPr>
          <p:cNvSpPr>
            <a:spLocks noRot="1" noChangeArrowheads="1" noTextEdit="1"/>
          </p:cNvSpPr>
          <p:nvPr>
            <p:ph type="sldImg"/>
          </p:nvPr>
        </p:nvSpPr>
        <p:spPr>
          <a:ln/>
        </p:spPr>
      </p:sp>
      <p:sp>
        <p:nvSpPr>
          <p:cNvPr id="86020" name="Rectangle 3">
            <a:extLst>
              <a:ext uri="{FF2B5EF4-FFF2-40B4-BE49-F238E27FC236}">
                <a16:creationId xmlns:a16="http://schemas.microsoft.com/office/drawing/2014/main" id="{4C44013B-DA1A-4A6B-985F-F787E57191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FC1228CD-FC36-42A6-912B-E657227F7F5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9CD4B2AE-801C-4D09-A527-A850C2128B08}" type="slidenum">
              <a:rPr lang="zh-CN" altLang="en-US" sz="1200" b="0">
                <a:solidFill>
                  <a:schemeClr val="tx1"/>
                </a:solidFill>
                <a:latin typeface="Arial" panose="020B0604020202020204" pitchFamily="34" charset="0"/>
                <a:ea typeface="宋体" panose="02010600030101010101" pitchFamily="2" charset="-122"/>
              </a:rPr>
              <a:pPr algn="r"/>
              <a:t>45</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88067" name="Rectangle 2">
            <a:extLst>
              <a:ext uri="{FF2B5EF4-FFF2-40B4-BE49-F238E27FC236}">
                <a16:creationId xmlns:a16="http://schemas.microsoft.com/office/drawing/2014/main" id="{56761C6F-395C-4111-9BC3-7F75F6BC02F3}"/>
              </a:ext>
            </a:extLst>
          </p:cNvPr>
          <p:cNvSpPr>
            <a:spLocks noRot="1" noChangeArrowheads="1" noTextEdit="1"/>
          </p:cNvSpPr>
          <p:nvPr>
            <p:ph type="sldImg"/>
          </p:nvPr>
        </p:nvSpPr>
        <p:spPr>
          <a:ln/>
        </p:spPr>
      </p:sp>
      <p:sp>
        <p:nvSpPr>
          <p:cNvPr id="88068" name="Rectangle 3">
            <a:extLst>
              <a:ext uri="{FF2B5EF4-FFF2-40B4-BE49-F238E27FC236}">
                <a16:creationId xmlns:a16="http://schemas.microsoft.com/office/drawing/2014/main" id="{8961925B-EFD2-430B-8EF8-6D43F6A4CB5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EE7F3CB1-EDE2-40A9-9956-DBD8D006F8F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ED75B277-563D-46F2-B642-21F1DF416EAE}" type="slidenum">
              <a:rPr lang="zh-CN" altLang="en-US" sz="1200" b="0">
                <a:solidFill>
                  <a:schemeClr val="tx1"/>
                </a:solidFill>
                <a:latin typeface="Arial" panose="020B0604020202020204" pitchFamily="34" charset="0"/>
                <a:ea typeface="宋体" panose="02010600030101010101" pitchFamily="2" charset="-122"/>
              </a:rPr>
              <a:pPr algn="r"/>
              <a:t>46</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90115" name="Rectangle 2">
            <a:extLst>
              <a:ext uri="{FF2B5EF4-FFF2-40B4-BE49-F238E27FC236}">
                <a16:creationId xmlns:a16="http://schemas.microsoft.com/office/drawing/2014/main" id="{4EE502D8-1F9C-4885-AF4D-EECBF9B20210}"/>
              </a:ext>
            </a:extLst>
          </p:cNvPr>
          <p:cNvSpPr>
            <a:spLocks noRot="1" noChangeArrowheads="1" noTextEdit="1"/>
          </p:cNvSpPr>
          <p:nvPr>
            <p:ph type="sldImg"/>
          </p:nvPr>
        </p:nvSpPr>
        <p:spPr>
          <a:ln/>
        </p:spPr>
      </p:sp>
      <p:sp>
        <p:nvSpPr>
          <p:cNvPr id="90116" name="Rectangle 3">
            <a:extLst>
              <a:ext uri="{FF2B5EF4-FFF2-40B4-BE49-F238E27FC236}">
                <a16:creationId xmlns:a16="http://schemas.microsoft.com/office/drawing/2014/main" id="{2595C000-2EDC-4448-B91E-83A62827D79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69ED58FE-6258-4419-B119-64D7D52D8FB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0743EBAA-9862-46D8-9987-23AB204C544E}" type="slidenum">
              <a:rPr lang="zh-CN" altLang="en-US" sz="1200" b="0">
                <a:solidFill>
                  <a:schemeClr val="tx1"/>
                </a:solidFill>
                <a:latin typeface="Arial" panose="020B0604020202020204" pitchFamily="34" charset="0"/>
                <a:ea typeface="宋体" panose="02010600030101010101" pitchFamily="2" charset="-122"/>
              </a:rPr>
              <a:pPr algn="r"/>
              <a:t>47</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92163" name="Rectangle 2">
            <a:extLst>
              <a:ext uri="{FF2B5EF4-FFF2-40B4-BE49-F238E27FC236}">
                <a16:creationId xmlns:a16="http://schemas.microsoft.com/office/drawing/2014/main" id="{41A06A20-E1F0-4EA4-A2B6-A1E6E28D10A1}"/>
              </a:ext>
            </a:extLst>
          </p:cNvPr>
          <p:cNvSpPr>
            <a:spLocks noRot="1" noChangeArrowheads="1" noTextEdit="1"/>
          </p:cNvSpPr>
          <p:nvPr>
            <p:ph type="sldImg"/>
          </p:nvPr>
        </p:nvSpPr>
        <p:spPr>
          <a:ln/>
        </p:spPr>
      </p:sp>
      <p:sp>
        <p:nvSpPr>
          <p:cNvPr id="92164" name="Rectangle 3">
            <a:extLst>
              <a:ext uri="{FF2B5EF4-FFF2-40B4-BE49-F238E27FC236}">
                <a16:creationId xmlns:a16="http://schemas.microsoft.com/office/drawing/2014/main" id="{15BA3CA3-4F1B-45B6-9BB2-15B484D7E62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525F785D-24E3-4E29-8AA3-643DA986A12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49F11634-1F33-4EA0-AB66-2C15473158AC}" type="slidenum">
              <a:rPr lang="zh-CN" altLang="en-US" sz="1200" b="0">
                <a:solidFill>
                  <a:schemeClr val="tx1"/>
                </a:solidFill>
                <a:latin typeface="Arial" panose="020B0604020202020204" pitchFamily="34" charset="0"/>
                <a:ea typeface="宋体" panose="02010600030101010101" pitchFamily="2" charset="-122"/>
              </a:rPr>
              <a:pPr algn="r"/>
              <a:t>5</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3315" name="Rectangle 2">
            <a:extLst>
              <a:ext uri="{FF2B5EF4-FFF2-40B4-BE49-F238E27FC236}">
                <a16:creationId xmlns:a16="http://schemas.microsoft.com/office/drawing/2014/main" id="{BA5CFA7A-8EE3-4C95-B55D-26808948061D}"/>
              </a:ext>
            </a:extLst>
          </p:cNvPr>
          <p:cNvSpPr>
            <a:spLocks noRot="1" noChangeArrowheads="1" noTextEdit="1"/>
          </p:cNvSpPr>
          <p:nvPr>
            <p:ph type="sldImg"/>
          </p:nvPr>
        </p:nvSpPr>
        <p:spPr>
          <a:ln/>
        </p:spPr>
      </p:sp>
      <p:sp>
        <p:nvSpPr>
          <p:cNvPr id="13316" name="Rectangle 3">
            <a:extLst>
              <a:ext uri="{FF2B5EF4-FFF2-40B4-BE49-F238E27FC236}">
                <a16:creationId xmlns:a16="http://schemas.microsoft.com/office/drawing/2014/main" id="{FB335E6A-AF10-41D9-BF1A-7D33A92506E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96C49AFA-11E9-424E-824B-359CB341A65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AD9D07C5-EABC-4F73-B53F-0DEA70522FFD}" type="slidenum">
              <a:rPr lang="zh-CN" altLang="en-US" sz="1200" b="0">
                <a:solidFill>
                  <a:schemeClr val="tx1"/>
                </a:solidFill>
                <a:latin typeface="Arial" panose="020B0604020202020204" pitchFamily="34" charset="0"/>
                <a:ea typeface="宋体" panose="02010600030101010101" pitchFamily="2" charset="-122"/>
              </a:rPr>
              <a:pPr algn="r"/>
              <a:t>48</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94211" name="Rectangle 2">
            <a:extLst>
              <a:ext uri="{FF2B5EF4-FFF2-40B4-BE49-F238E27FC236}">
                <a16:creationId xmlns:a16="http://schemas.microsoft.com/office/drawing/2014/main" id="{C5CE28D6-3D07-45E4-9D61-9326BE131EB4}"/>
              </a:ext>
            </a:extLst>
          </p:cNvPr>
          <p:cNvSpPr>
            <a:spLocks noRot="1" noChangeArrowheads="1" noTextEdit="1"/>
          </p:cNvSpPr>
          <p:nvPr>
            <p:ph type="sldImg"/>
          </p:nvPr>
        </p:nvSpPr>
        <p:spPr>
          <a:ln/>
        </p:spPr>
      </p:sp>
      <p:sp>
        <p:nvSpPr>
          <p:cNvPr id="94212" name="Rectangle 3">
            <a:extLst>
              <a:ext uri="{FF2B5EF4-FFF2-40B4-BE49-F238E27FC236}">
                <a16:creationId xmlns:a16="http://schemas.microsoft.com/office/drawing/2014/main" id="{4B15DCC0-A527-41A9-8984-B9CC322B5F7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29E2A456-04F1-4B59-A04E-D00FA01F340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6171361C-AFBB-4575-8FC7-B331DA0A7CA7}" type="slidenum">
              <a:rPr lang="zh-CN" altLang="en-US" sz="1200" b="0">
                <a:solidFill>
                  <a:schemeClr val="tx1"/>
                </a:solidFill>
                <a:latin typeface="Arial" panose="020B0604020202020204" pitchFamily="34" charset="0"/>
                <a:ea typeface="宋体" panose="02010600030101010101" pitchFamily="2" charset="-122"/>
              </a:rPr>
              <a:pPr algn="r"/>
              <a:t>49</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96259" name="Rectangle 2">
            <a:extLst>
              <a:ext uri="{FF2B5EF4-FFF2-40B4-BE49-F238E27FC236}">
                <a16:creationId xmlns:a16="http://schemas.microsoft.com/office/drawing/2014/main" id="{6029C20C-3915-43FB-8D7D-80640C81F171}"/>
              </a:ext>
            </a:extLst>
          </p:cNvPr>
          <p:cNvSpPr>
            <a:spLocks noRot="1" noChangeArrowheads="1" noTextEdit="1"/>
          </p:cNvSpPr>
          <p:nvPr>
            <p:ph type="sldImg"/>
          </p:nvPr>
        </p:nvSpPr>
        <p:spPr>
          <a:ln/>
        </p:spPr>
      </p:sp>
      <p:sp>
        <p:nvSpPr>
          <p:cNvPr id="96260" name="Rectangle 3">
            <a:extLst>
              <a:ext uri="{FF2B5EF4-FFF2-40B4-BE49-F238E27FC236}">
                <a16:creationId xmlns:a16="http://schemas.microsoft.com/office/drawing/2014/main" id="{210559D4-2825-4A27-8629-22EF2D192E5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C3AC0085-2B2F-41B8-9CF9-C94F05A3A99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B40AC36F-B887-4087-9D3E-9466038BA457}" type="slidenum">
              <a:rPr lang="zh-CN" altLang="en-US" sz="1200" b="0">
                <a:solidFill>
                  <a:schemeClr val="tx1"/>
                </a:solidFill>
                <a:latin typeface="Arial" panose="020B0604020202020204" pitchFamily="34" charset="0"/>
                <a:ea typeface="宋体" panose="02010600030101010101" pitchFamily="2" charset="-122"/>
              </a:rPr>
              <a:pPr algn="r"/>
              <a:t>52</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00355" name="Rectangle 2">
            <a:extLst>
              <a:ext uri="{FF2B5EF4-FFF2-40B4-BE49-F238E27FC236}">
                <a16:creationId xmlns:a16="http://schemas.microsoft.com/office/drawing/2014/main" id="{A6F40544-9556-4501-9146-7058C7EE9CD1}"/>
              </a:ext>
            </a:extLst>
          </p:cNvPr>
          <p:cNvSpPr>
            <a:spLocks noRot="1" noChangeArrowheads="1" noTextEdit="1"/>
          </p:cNvSpPr>
          <p:nvPr>
            <p:ph type="sldImg"/>
          </p:nvPr>
        </p:nvSpPr>
        <p:spPr>
          <a:ln/>
        </p:spPr>
      </p:sp>
      <p:sp>
        <p:nvSpPr>
          <p:cNvPr id="100356" name="Rectangle 3">
            <a:extLst>
              <a:ext uri="{FF2B5EF4-FFF2-40B4-BE49-F238E27FC236}">
                <a16:creationId xmlns:a16="http://schemas.microsoft.com/office/drawing/2014/main" id="{F92BEBC5-6D23-49FB-BCF5-15FD3350B9F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F60F6854-DDEF-437E-91A8-A6BE881A3DA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57F4EEC9-B8F8-497B-93A2-CB5052BC5BF6}" type="slidenum">
              <a:rPr lang="zh-CN" altLang="en-US" sz="1200" b="0">
                <a:solidFill>
                  <a:schemeClr val="tx1"/>
                </a:solidFill>
                <a:latin typeface="Arial" panose="020B0604020202020204" pitchFamily="34" charset="0"/>
                <a:ea typeface="宋体" panose="02010600030101010101" pitchFamily="2" charset="-122"/>
              </a:rPr>
              <a:pPr algn="r"/>
              <a:t>53</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02403" name="Rectangle 2">
            <a:extLst>
              <a:ext uri="{FF2B5EF4-FFF2-40B4-BE49-F238E27FC236}">
                <a16:creationId xmlns:a16="http://schemas.microsoft.com/office/drawing/2014/main" id="{774CAF50-3E6F-4C76-B8B6-F0825B47BD19}"/>
              </a:ext>
            </a:extLst>
          </p:cNvPr>
          <p:cNvSpPr>
            <a:spLocks noRot="1" noChangeArrowheads="1" noTextEdit="1"/>
          </p:cNvSpPr>
          <p:nvPr>
            <p:ph type="sldImg"/>
          </p:nvPr>
        </p:nvSpPr>
        <p:spPr>
          <a:ln/>
        </p:spPr>
      </p:sp>
      <p:sp>
        <p:nvSpPr>
          <p:cNvPr id="102404" name="Rectangle 3">
            <a:extLst>
              <a:ext uri="{FF2B5EF4-FFF2-40B4-BE49-F238E27FC236}">
                <a16:creationId xmlns:a16="http://schemas.microsoft.com/office/drawing/2014/main" id="{B96CDECF-8897-496D-A365-37E5C196CA3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4CBF279F-EA18-4760-9267-81BFFED1D51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E35DB8C1-5FC5-40E4-8FEF-F170F44E8BC7}" type="slidenum">
              <a:rPr lang="zh-CN" altLang="en-US" sz="1200" b="0">
                <a:solidFill>
                  <a:schemeClr val="tx1"/>
                </a:solidFill>
                <a:latin typeface="Arial" panose="020B0604020202020204" pitchFamily="34" charset="0"/>
                <a:ea typeface="宋体" panose="02010600030101010101" pitchFamily="2" charset="-122"/>
              </a:rPr>
              <a:pPr algn="r"/>
              <a:t>54</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04451" name="Rectangle 2">
            <a:extLst>
              <a:ext uri="{FF2B5EF4-FFF2-40B4-BE49-F238E27FC236}">
                <a16:creationId xmlns:a16="http://schemas.microsoft.com/office/drawing/2014/main" id="{818CC6B2-0A4D-4710-893C-0B63A73B7C84}"/>
              </a:ext>
            </a:extLst>
          </p:cNvPr>
          <p:cNvSpPr>
            <a:spLocks noRot="1" noChangeArrowheads="1" noTextEdit="1"/>
          </p:cNvSpPr>
          <p:nvPr>
            <p:ph type="sldImg"/>
          </p:nvPr>
        </p:nvSpPr>
        <p:spPr>
          <a:ln/>
        </p:spPr>
      </p:sp>
      <p:sp>
        <p:nvSpPr>
          <p:cNvPr id="104452" name="Rectangle 3">
            <a:extLst>
              <a:ext uri="{FF2B5EF4-FFF2-40B4-BE49-F238E27FC236}">
                <a16:creationId xmlns:a16="http://schemas.microsoft.com/office/drawing/2014/main" id="{3CB3F90A-9CF4-4D23-B4D2-373D8557889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92980FF4-7680-46E8-8471-6BF7EB77AAC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4E955E92-D87B-46CC-9E3E-4EB4DAC9463D}" type="slidenum">
              <a:rPr lang="zh-CN" altLang="en-US" sz="1200" b="0">
                <a:solidFill>
                  <a:schemeClr val="tx1"/>
                </a:solidFill>
                <a:latin typeface="Arial" panose="020B0604020202020204" pitchFamily="34" charset="0"/>
                <a:ea typeface="宋体" panose="02010600030101010101" pitchFamily="2" charset="-122"/>
              </a:rPr>
              <a:pPr algn="r"/>
              <a:t>55</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06499" name="Rectangle 2">
            <a:extLst>
              <a:ext uri="{FF2B5EF4-FFF2-40B4-BE49-F238E27FC236}">
                <a16:creationId xmlns:a16="http://schemas.microsoft.com/office/drawing/2014/main" id="{6F8BB501-60A6-46A3-B28D-9ACE105FABBD}"/>
              </a:ext>
            </a:extLst>
          </p:cNvPr>
          <p:cNvSpPr>
            <a:spLocks noRot="1" noChangeArrowheads="1" noTextEdit="1"/>
          </p:cNvSpPr>
          <p:nvPr>
            <p:ph type="sldImg"/>
          </p:nvPr>
        </p:nvSpPr>
        <p:spPr>
          <a:ln/>
        </p:spPr>
      </p:sp>
      <p:sp>
        <p:nvSpPr>
          <p:cNvPr id="106500" name="Rectangle 3">
            <a:extLst>
              <a:ext uri="{FF2B5EF4-FFF2-40B4-BE49-F238E27FC236}">
                <a16:creationId xmlns:a16="http://schemas.microsoft.com/office/drawing/2014/main" id="{50894E35-F109-4A35-ABFF-5D7BB4EDC72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AFACD1AA-6224-4518-91D5-9BDF873E51D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0A14361E-1032-4DFC-B958-F13E6D6E2B83}" type="slidenum">
              <a:rPr lang="zh-CN" altLang="en-US" sz="1200" b="0">
                <a:solidFill>
                  <a:schemeClr val="tx1"/>
                </a:solidFill>
                <a:latin typeface="Arial" panose="020B0604020202020204" pitchFamily="34" charset="0"/>
                <a:ea typeface="宋体" panose="02010600030101010101" pitchFamily="2" charset="-122"/>
              </a:rPr>
              <a:pPr algn="r"/>
              <a:t>56</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08547" name="Rectangle 2">
            <a:extLst>
              <a:ext uri="{FF2B5EF4-FFF2-40B4-BE49-F238E27FC236}">
                <a16:creationId xmlns:a16="http://schemas.microsoft.com/office/drawing/2014/main" id="{3578E34C-24BD-4BA6-B1BF-231E322F179C}"/>
              </a:ext>
            </a:extLst>
          </p:cNvPr>
          <p:cNvSpPr>
            <a:spLocks noRot="1" noChangeArrowheads="1" noTextEdit="1"/>
          </p:cNvSpPr>
          <p:nvPr>
            <p:ph type="sldImg"/>
          </p:nvPr>
        </p:nvSpPr>
        <p:spPr>
          <a:ln/>
        </p:spPr>
      </p:sp>
      <p:sp>
        <p:nvSpPr>
          <p:cNvPr id="108548" name="Rectangle 3">
            <a:extLst>
              <a:ext uri="{FF2B5EF4-FFF2-40B4-BE49-F238E27FC236}">
                <a16:creationId xmlns:a16="http://schemas.microsoft.com/office/drawing/2014/main" id="{3C219A71-19CA-4C53-A978-E675C46D3D2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6EB55BF5-D939-4955-AF6B-D1968399840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DE72E498-1545-47A4-8FFC-8C3A956C687B}" type="slidenum">
              <a:rPr lang="zh-CN" altLang="en-US" sz="1200" b="0">
                <a:solidFill>
                  <a:schemeClr val="tx1"/>
                </a:solidFill>
                <a:latin typeface="Arial" panose="020B0604020202020204" pitchFamily="34" charset="0"/>
                <a:ea typeface="宋体" panose="02010600030101010101" pitchFamily="2" charset="-122"/>
              </a:rPr>
              <a:pPr algn="r"/>
              <a:t>57</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10595" name="Rectangle 2">
            <a:extLst>
              <a:ext uri="{FF2B5EF4-FFF2-40B4-BE49-F238E27FC236}">
                <a16:creationId xmlns:a16="http://schemas.microsoft.com/office/drawing/2014/main" id="{A01E8804-65B4-4557-AD61-E74F173A332B}"/>
              </a:ext>
            </a:extLst>
          </p:cNvPr>
          <p:cNvSpPr>
            <a:spLocks noRot="1" noChangeArrowheads="1" noTextEdit="1"/>
          </p:cNvSpPr>
          <p:nvPr>
            <p:ph type="sldImg"/>
          </p:nvPr>
        </p:nvSpPr>
        <p:spPr>
          <a:ln/>
        </p:spPr>
      </p:sp>
      <p:sp>
        <p:nvSpPr>
          <p:cNvPr id="110596" name="Rectangle 3">
            <a:extLst>
              <a:ext uri="{FF2B5EF4-FFF2-40B4-BE49-F238E27FC236}">
                <a16:creationId xmlns:a16="http://schemas.microsoft.com/office/drawing/2014/main" id="{54FEBECB-F822-4DC7-88F8-884BC738599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5142ACD5-EAD9-4E0F-9C2D-A99DFF025FD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96F72E3E-95E3-426B-BC00-787D409B1126}" type="slidenum">
              <a:rPr lang="zh-CN" altLang="en-US" sz="1200" b="0">
                <a:solidFill>
                  <a:schemeClr val="tx1"/>
                </a:solidFill>
                <a:latin typeface="Arial" panose="020B0604020202020204" pitchFamily="34" charset="0"/>
                <a:ea typeface="宋体" panose="02010600030101010101" pitchFamily="2" charset="-122"/>
              </a:rPr>
              <a:pPr algn="r"/>
              <a:t>58</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12643" name="Rectangle 2">
            <a:extLst>
              <a:ext uri="{FF2B5EF4-FFF2-40B4-BE49-F238E27FC236}">
                <a16:creationId xmlns:a16="http://schemas.microsoft.com/office/drawing/2014/main" id="{EF1A67D7-9CF3-4939-94D1-6A844A69AFEA}"/>
              </a:ext>
            </a:extLst>
          </p:cNvPr>
          <p:cNvSpPr>
            <a:spLocks noRot="1" noChangeArrowheads="1" noTextEdit="1"/>
          </p:cNvSpPr>
          <p:nvPr>
            <p:ph type="sldImg"/>
          </p:nvPr>
        </p:nvSpPr>
        <p:spPr>
          <a:ln/>
        </p:spPr>
      </p:sp>
      <p:sp>
        <p:nvSpPr>
          <p:cNvPr id="112644" name="Rectangle 3">
            <a:extLst>
              <a:ext uri="{FF2B5EF4-FFF2-40B4-BE49-F238E27FC236}">
                <a16:creationId xmlns:a16="http://schemas.microsoft.com/office/drawing/2014/main" id="{36022DF6-BDA7-466F-A9B7-097A82A1DA0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AB8D0B21-D44D-4866-A06B-EE8F244F59F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624F3040-1914-4A85-B23A-A0A1EF8B18D7}" type="slidenum">
              <a:rPr lang="zh-CN" altLang="en-US" sz="1200" b="0">
                <a:solidFill>
                  <a:schemeClr val="tx1"/>
                </a:solidFill>
                <a:latin typeface="Arial" panose="020B0604020202020204" pitchFamily="34" charset="0"/>
                <a:ea typeface="宋体" panose="02010600030101010101" pitchFamily="2" charset="-122"/>
              </a:rPr>
              <a:pPr algn="r"/>
              <a:t>59</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14691" name="Rectangle 2">
            <a:extLst>
              <a:ext uri="{FF2B5EF4-FFF2-40B4-BE49-F238E27FC236}">
                <a16:creationId xmlns:a16="http://schemas.microsoft.com/office/drawing/2014/main" id="{489F28F5-EF39-46DB-9F98-0275924F4CB4}"/>
              </a:ext>
            </a:extLst>
          </p:cNvPr>
          <p:cNvSpPr>
            <a:spLocks noRot="1" noChangeArrowheads="1" noTextEdit="1"/>
          </p:cNvSpPr>
          <p:nvPr>
            <p:ph type="sldImg"/>
          </p:nvPr>
        </p:nvSpPr>
        <p:spPr>
          <a:ln/>
        </p:spPr>
      </p:sp>
      <p:sp>
        <p:nvSpPr>
          <p:cNvPr id="114692" name="Rectangle 3">
            <a:extLst>
              <a:ext uri="{FF2B5EF4-FFF2-40B4-BE49-F238E27FC236}">
                <a16:creationId xmlns:a16="http://schemas.microsoft.com/office/drawing/2014/main" id="{8B5453E5-3162-4BF2-80FC-1D8C29EB3E8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689824B-E6E5-4B6F-B966-3D35E823387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71C0249F-882D-425D-B596-7E7167569223}" type="slidenum">
              <a:rPr lang="zh-CN" altLang="en-US" sz="1200" b="0">
                <a:solidFill>
                  <a:schemeClr val="tx1"/>
                </a:solidFill>
                <a:latin typeface="Arial" panose="020B0604020202020204" pitchFamily="34" charset="0"/>
                <a:ea typeface="宋体" panose="02010600030101010101" pitchFamily="2" charset="-122"/>
              </a:rPr>
              <a:pPr algn="r"/>
              <a:t>6</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5363" name="Rectangle 2">
            <a:extLst>
              <a:ext uri="{FF2B5EF4-FFF2-40B4-BE49-F238E27FC236}">
                <a16:creationId xmlns:a16="http://schemas.microsoft.com/office/drawing/2014/main" id="{AC2D391E-C74F-476A-BF21-4BA420FFB73D}"/>
              </a:ext>
            </a:extLst>
          </p:cNvPr>
          <p:cNvSpPr>
            <a:spLocks noRot="1" noChangeArrowheads="1" noTextEdit="1"/>
          </p:cNvSpPr>
          <p:nvPr>
            <p:ph type="sldImg"/>
          </p:nvPr>
        </p:nvSpPr>
        <p:spPr>
          <a:ln/>
        </p:spPr>
      </p:sp>
      <p:sp>
        <p:nvSpPr>
          <p:cNvPr id="15364" name="Rectangle 3">
            <a:extLst>
              <a:ext uri="{FF2B5EF4-FFF2-40B4-BE49-F238E27FC236}">
                <a16:creationId xmlns:a16="http://schemas.microsoft.com/office/drawing/2014/main" id="{ED3BACB5-1C62-4B8D-BCEF-DD0821A2E3A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8AE8A7B0-939C-487D-B9C5-2F1720F80D0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D69857BF-9786-4532-B9E6-5DC098859803}" type="slidenum">
              <a:rPr lang="zh-CN" altLang="en-US" sz="1200" b="0">
                <a:solidFill>
                  <a:schemeClr val="tx1"/>
                </a:solidFill>
                <a:latin typeface="Arial" panose="020B0604020202020204" pitchFamily="34" charset="0"/>
                <a:ea typeface="宋体" panose="02010600030101010101" pitchFamily="2" charset="-122"/>
              </a:rPr>
              <a:pPr algn="r"/>
              <a:t>60</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16739" name="Rectangle 2">
            <a:extLst>
              <a:ext uri="{FF2B5EF4-FFF2-40B4-BE49-F238E27FC236}">
                <a16:creationId xmlns:a16="http://schemas.microsoft.com/office/drawing/2014/main" id="{FD73CDED-4D69-4805-9AF9-5B3A268BC20C}"/>
              </a:ext>
            </a:extLst>
          </p:cNvPr>
          <p:cNvSpPr>
            <a:spLocks noRot="1" noChangeArrowheads="1" noTextEdit="1"/>
          </p:cNvSpPr>
          <p:nvPr>
            <p:ph type="sldImg"/>
          </p:nvPr>
        </p:nvSpPr>
        <p:spPr>
          <a:ln/>
        </p:spPr>
      </p:sp>
      <p:sp>
        <p:nvSpPr>
          <p:cNvPr id="116740" name="Rectangle 3">
            <a:extLst>
              <a:ext uri="{FF2B5EF4-FFF2-40B4-BE49-F238E27FC236}">
                <a16:creationId xmlns:a16="http://schemas.microsoft.com/office/drawing/2014/main" id="{75688BCF-3ECF-4242-AC65-BD3817DF34B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21EF0621-B215-4B25-995E-EBE20CFC654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36ACA925-40D0-4234-BD56-3875084C2EA7}" type="slidenum">
              <a:rPr lang="zh-CN" altLang="en-US" sz="1200" b="0">
                <a:solidFill>
                  <a:schemeClr val="tx1"/>
                </a:solidFill>
                <a:latin typeface="Arial" panose="020B0604020202020204" pitchFamily="34" charset="0"/>
                <a:ea typeface="宋体" panose="02010600030101010101" pitchFamily="2" charset="-122"/>
              </a:rPr>
              <a:pPr algn="r"/>
              <a:t>61</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18787" name="Rectangle 2">
            <a:extLst>
              <a:ext uri="{FF2B5EF4-FFF2-40B4-BE49-F238E27FC236}">
                <a16:creationId xmlns:a16="http://schemas.microsoft.com/office/drawing/2014/main" id="{62519706-9641-44EA-8519-B42214CF047A}"/>
              </a:ext>
            </a:extLst>
          </p:cNvPr>
          <p:cNvSpPr>
            <a:spLocks noRot="1" noChangeArrowheads="1" noTextEdit="1"/>
          </p:cNvSpPr>
          <p:nvPr>
            <p:ph type="sldImg"/>
          </p:nvPr>
        </p:nvSpPr>
        <p:spPr>
          <a:ln/>
        </p:spPr>
      </p:sp>
      <p:sp>
        <p:nvSpPr>
          <p:cNvPr id="118788" name="Rectangle 3">
            <a:extLst>
              <a:ext uri="{FF2B5EF4-FFF2-40B4-BE49-F238E27FC236}">
                <a16:creationId xmlns:a16="http://schemas.microsoft.com/office/drawing/2014/main" id="{C90F77AB-BA31-412B-AF4D-8FEA97C8865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ED9C5D69-75CF-4D5A-8FC7-2F84488B661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451C0409-ABB7-468C-AB61-E60571DD26E3}" type="slidenum">
              <a:rPr lang="zh-CN" altLang="en-US" sz="1200" b="0">
                <a:solidFill>
                  <a:schemeClr val="tx1"/>
                </a:solidFill>
                <a:latin typeface="Arial" panose="020B0604020202020204" pitchFamily="34" charset="0"/>
                <a:ea typeface="宋体" panose="02010600030101010101" pitchFamily="2" charset="-122"/>
              </a:rPr>
              <a:pPr algn="r"/>
              <a:t>62</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20835" name="Rectangle 2">
            <a:extLst>
              <a:ext uri="{FF2B5EF4-FFF2-40B4-BE49-F238E27FC236}">
                <a16:creationId xmlns:a16="http://schemas.microsoft.com/office/drawing/2014/main" id="{06076FFF-2E19-4950-9FBB-EA174DE783B6}"/>
              </a:ext>
            </a:extLst>
          </p:cNvPr>
          <p:cNvSpPr>
            <a:spLocks noRot="1" noChangeArrowheads="1" noTextEdit="1"/>
          </p:cNvSpPr>
          <p:nvPr>
            <p:ph type="sldImg"/>
          </p:nvPr>
        </p:nvSpPr>
        <p:spPr>
          <a:ln/>
        </p:spPr>
      </p:sp>
      <p:sp>
        <p:nvSpPr>
          <p:cNvPr id="120836" name="Rectangle 3">
            <a:extLst>
              <a:ext uri="{FF2B5EF4-FFF2-40B4-BE49-F238E27FC236}">
                <a16:creationId xmlns:a16="http://schemas.microsoft.com/office/drawing/2014/main" id="{75A03F87-739C-4F06-95C8-F0EABBD587B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01046A09-9F0F-4A62-84FB-9BCE11D6276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ACC4DDE4-C773-49D3-B642-F9940916C48A}" type="slidenum">
              <a:rPr lang="zh-CN" altLang="en-US" sz="1200" b="0">
                <a:solidFill>
                  <a:schemeClr val="tx1"/>
                </a:solidFill>
                <a:latin typeface="Arial" panose="020B0604020202020204" pitchFamily="34" charset="0"/>
                <a:ea typeface="宋体" panose="02010600030101010101" pitchFamily="2" charset="-122"/>
              </a:rPr>
              <a:pPr algn="r"/>
              <a:t>7</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7411" name="Rectangle 2">
            <a:extLst>
              <a:ext uri="{FF2B5EF4-FFF2-40B4-BE49-F238E27FC236}">
                <a16:creationId xmlns:a16="http://schemas.microsoft.com/office/drawing/2014/main" id="{CD9A3668-57C6-47E3-8605-5851F4CCA8A7}"/>
              </a:ext>
            </a:extLst>
          </p:cNvPr>
          <p:cNvSpPr>
            <a:spLocks noRot="1" noChangeArrowheads="1" noTextEdit="1"/>
          </p:cNvSpPr>
          <p:nvPr>
            <p:ph type="sldImg"/>
          </p:nvPr>
        </p:nvSpPr>
        <p:spPr>
          <a:ln/>
        </p:spPr>
      </p:sp>
      <p:sp>
        <p:nvSpPr>
          <p:cNvPr id="17412" name="Rectangle 3">
            <a:extLst>
              <a:ext uri="{FF2B5EF4-FFF2-40B4-BE49-F238E27FC236}">
                <a16:creationId xmlns:a16="http://schemas.microsoft.com/office/drawing/2014/main" id="{64EE8C10-748A-4AEE-8D31-4BAE03E3CC1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C23377F7-87D3-42B7-B66F-596DD5802F8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687D3E8A-E39C-4166-8D96-A89E1E117754}" type="slidenum">
              <a:rPr lang="zh-CN" altLang="en-US" sz="1200" b="0">
                <a:solidFill>
                  <a:schemeClr val="tx1"/>
                </a:solidFill>
                <a:latin typeface="Arial" panose="020B0604020202020204" pitchFamily="34" charset="0"/>
                <a:ea typeface="宋体" panose="02010600030101010101" pitchFamily="2" charset="-122"/>
              </a:rPr>
              <a:pPr algn="r"/>
              <a:t>8</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9459" name="Rectangle 2">
            <a:extLst>
              <a:ext uri="{FF2B5EF4-FFF2-40B4-BE49-F238E27FC236}">
                <a16:creationId xmlns:a16="http://schemas.microsoft.com/office/drawing/2014/main" id="{0600593C-474E-43C3-BCED-E6D2A7DD7182}"/>
              </a:ext>
            </a:extLst>
          </p:cNvPr>
          <p:cNvSpPr>
            <a:spLocks noRot="1" noChangeArrowheads="1" noTextEdit="1"/>
          </p:cNvSpPr>
          <p:nvPr>
            <p:ph type="sldImg"/>
          </p:nvPr>
        </p:nvSpPr>
        <p:spPr>
          <a:ln/>
        </p:spPr>
      </p:sp>
      <p:sp>
        <p:nvSpPr>
          <p:cNvPr id="19460" name="Rectangle 3">
            <a:extLst>
              <a:ext uri="{FF2B5EF4-FFF2-40B4-BE49-F238E27FC236}">
                <a16:creationId xmlns:a16="http://schemas.microsoft.com/office/drawing/2014/main" id="{0494056B-FF11-4CDD-AEF6-43D9C8E1B3E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148EA690-173A-4899-8C54-E730282A11F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9D814CDB-991F-4233-BA97-CE1127A06A2D}" type="slidenum">
              <a:rPr lang="zh-CN" altLang="en-US" sz="1200" b="0">
                <a:solidFill>
                  <a:schemeClr val="tx1"/>
                </a:solidFill>
                <a:latin typeface="Arial" panose="020B0604020202020204" pitchFamily="34" charset="0"/>
                <a:ea typeface="宋体" panose="02010600030101010101" pitchFamily="2" charset="-122"/>
              </a:rPr>
              <a:pPr algn="r"/>
              <a:t>9</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21507" name="Rectangle 2">
            <a:extLst>
              <a:ext uri="{FF2B5EF4-FFF2-40B4-BE49-F238E27FC236}">
                <a16:creationId xmlns:a16="http://schemas.microsoft.com/office/drawing/2014/main" id="{CE26D119-135D-4AF7-A356-2373B7A2587A}"/>
              </a:ext>
            </a:extLst>
          </p:cNvPr>
          <p:cNvSpPr>
            <a:spLocks noRot="1" noChangeArrowheads="1" noTextEdit="1"/>
          </p:cNvSpPr>
          <p:nvPr>
            <p:ph type="sldImg"/>
          </p:nvPr>
        </p:nvSpPr>
        <p:spPr>
          <a:ln/>
        </p:spPr>
      </p:sp>
      <p:sp>
        <p:nvSpPr>
          <p:cNvPr id="21508" name="Rectangle 3">
            <a:extLst>
              <a:ext uri="{FF2B5EF4-FFF2-40B4-BE49-F238E27FC236}">
                <a16:creationId xmlns:a16="http://schemas.microsoft.com/office/drawing/2014/main" id="{3CDC8929-A178-4AD5-8605-7D979CAC99C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090064B3-FF79-4F8B-A0FE-CF16DD02747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2B384662-FE6F-4CE8-B44B-2830BFE64EF5}" type="slidenum">
              <a:rPr lang="zh-CN" altLang="en-US" sz="1200" b="0">
                <a:solidFill>
                  <a:schemeClr val="tx1"/>
                </a:solidFill>
                <a:latin typeface="Arial" panose="020B0604020202020204" pitchFamily="34" charset="0"/>
                <a:ea typeface="宋体" panose="02010600030101010101" pitchFamily="2" charset="-122"/>
              </a:rPr>
              <a:pPr algn="r"/>
              <a:t>10</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23555" name="Rectangle 2">
            <a:extLst>
              <a:ext uri="{FF2B5EF4-FFF2-40B4-BE49-F238E27FC236}">
                <a16:creationId xmlns:a16="http://schemas.microsoft.com/office/drawing/2014/main" id="{20B58949-88EF-4C39-8DF9-7E49DADCF948}"/>
              </a:ext>
            </a:extLst>
          </p:cNvPr>
          <p:cNvSpPr>
            <a:spLocks noRot="1" noChangeArrowheads="1" noTextEdit="1"/>
          </p:cNvSpPr>
          <p:nvPr>
            <p:ph type="sldImg"/>
          </p:nvPr>
        </p:nvSpPr>
        <p:spPr>
          <a:ln/>
        </p:spPr>
      </p:sp>
      <p:sp>
        <p:nvSpPr>
          <p:cNvPr id="23556" name="Rectangle 3">
            <a:extLst>
              <a:ext uri="{FF2B5EF4-FFF2-40B4-BE49-F238E27FC236}">
                <a16:creationId xmlns:a16="http://schemas.microsoft.com/office/drawing/2014/main" id="{DF69B012-1087-4E6C-8551-29253A5E881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38">
            <a:extLst>
              <a:ext uri="{FF2B5EF4-FFF2-40B4-BE49-F238E27FC236}">
                <a16:creationId xmlns:a16="http://schemas.microsoft.com/office/drawing/2014/main" id="{2DF9CABC-AEE1-4737-B96A-38F14A626330}"/>
              </a:ext>
            </a:extLst>
          </p:cNvPr>
          <p:cNvSpPr>
            <a:spLocks noChangeArrowheads="1"/>
          </p:cNvSpPr>
          <p:nvPr/>
        </p:nvSpPr>
        <p:spPr bwMode="auto">
          <a:xfrm>
            <a:off x="373063" y="942975"/>
            <a:ext cx="8405812" cy="5133975"/>
          </a:xfrm>
          <a:prstGeom prst="rect">
            <a:avLst/>
          </a:prstGeom>
          <a:noFill/>
          <a:ln w="38100">
            <a:solidFill>
              <a:schemeClr val="tx1"/>
            </a:solidFill>
            <a:miter lim="800000"/>
            <a:headEnd/>
            <a:tailEnd/>
          </a:ln>
          <a:effectLst/>
          <a:extLst/>
        </p:spPr>
        <p:txBody>
          <a:bodyPr wrap="none" anchor="ctr"/>
          <a:lstStyle>
            <a:lvl1pPr>
              <a:defRPr sz="2800" b="1">
                <a:solidFill>
                  <a:srgbClr val="000066"/>
                </a:solidFill>
                <a:latin typeface="Times New Roman" pitchFamily="18" charset="0"/>
                <a:ea typeface="楷体_GB2312" pitchFamily="49" charset="-122"/>
              </a:defRPr>
            </a:lvl1pPr>
            <a:lvl2pPr marL="742950" indent="-285750">
              <a:defRPr sz="2800" b="1">
                <a:solidFill>
                  <a:srgbClr val="000066"/>
                </a:solidFill>
                <a:latin typeface="Times New Roman" pitchFamily="18" charset="0"/>
                <a:ea typeface="楷体_GB2312" pitchFamily="49" charset="-122"/>
              </a:defRPr>
            </a:lvl2pPr>
            <a:lvl3pPr marL="1143000" indent="-228600">
              <a:defRPr sz="2800" b="1">
                <a:solidFill>
                  <a:srgbClr val="000066"/>
                </a:solidFill>
                <a:latin typeface="Times New Roman" pitchFamily="18" charset="0"/>
                <a:ea typeface="楷体_GB2312" pitchFamily="49" charset="-122"/>
              </a:defRPr>
            </a:lvl3pPr>
            <a:lvl4pPr marL="1600200" indent="-228600">
              <a:defRPr sz="2800" b="1">
                <a:solidFill>
                  <a:srgbClr val="000066"/>
                </a:solidFill>
                <a:latin typeface="Times New Roman" pitchFamily="18" charset="0"/>
                <a:ea typeface="楷体_GB2312" pitchFamily="49" charset="-122"/>
              </a:defRPr>
            </a:lvl4pPr>
            <a:lvl5pPr marL="2057400" indent="-228600">
              <a:defRPr sz="2800" b="1">
                <a:solidFill>
                  <a:srgbClr val="000066"/>
                </a:solidFill>
                <a:latin typeface="Times New Roman"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9pPr>
          </a:lstStyle>
          <a:p>
            <a:pPr algn="ctr">
              <a:defRPr/>
            </a:pPr>
            <a:endParaRPr lang="zh-CN" altLang="en-US"/>
          </a:p>
        </p:txBody>
      </p:sp>
      <p:pic>
        <p:nvPicPr>
          <p:cNvPr id="5" name="Picture 69" descr="Screen-shot-2010-11-13-at-19_30_06">
            <a:extLst>
              <a:ext uri="{FF2B5EF4-FFF2-40B4-BE49-F238E27FC236}">
                <a16:creationId xmlns:a16="http://schemas.microsoft.com/office/drawing/2014/main" id="{E814E463-6437-4886-8406-F28BCB1E0C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688" y="3860800"/>
            <a:ext cx="2160587" cy="200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71">
            <a:extLst>
              <a:ext uri="{FF2B5EF4-FFF2-40B4-BE49-F238E27FC236}">
                <a16:creationId xmlns:a16="http://schemas.microsoft.com/office/drawing/2014/main" id="{0CAA2AE9-05C4-4848-A300-AA69A0A00BA6}"/>
              </a:ext>
            </a:extLst>
          </p:cNvPr>
          <p:cNvSpPr>
            <a:spLocks noChangeShapeType="1"/>
          </p:cNvSpPr>
          <p:nvPr/>
        </p:nvSpPr>
        <p:spPr bwMode="auto">
          <a:xfrm flipV="1">
            <a:off x="611188" y="3530600"/>
            <a:ext cx="6408737"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7" name="Picture 79" descr="电子科技大学校徽300">
            <a:extLst>
              <a:ext uri="{FF2B5EF4-FFF2-40B4-BE49-F238E27FC236}">
                <a16:creationId xmlns:a16="http://schemas.microsoft.com/office/drawing/2014/main" id="{17DFAD62-7F61-4350-8A3B-73165A859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1150" y="1268413"/>
            <a:ext cx="187325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42" name="Rectangle 70"/>
          <p:cNvSpPr>
            <a:spLocks noGrp="1" noChangeArrowheads="1"/>
          </p:cNvSpPr>
          <p:nvPr>
            <p:ph type="subTitle" idx="1"/>
          </p:nvPr>
        </p:nvSpPr>
        <p:spPr>
          <a:xfrm>
            <a:off x="839788" y="3609975"/>
            <a:ext cx="4038600" cy="457200"/>
          </a:xfrm>
        </p:spPr>
        <p:txBody>
          <a:bodyPr/>
          <a:lstStyle>
            <a:lvl1pPr marL="0" indent="0">
              <a:buFont typeface="Wingdings 2" pitchFamily="18" charset="2"/>
              <a:buNone/>
              <a:defRPr sz="1800"/>
            </a:lvl1pPr>
          </a:lstStyle>
          <a:p>
            <a:pPr lvl="0"/>
            <a:r>
              <a:rPr lang="zh-CN" altLang="en-US" noProof="0"/>
              <a:t>单击此处编辑母版副标题样式</a:t>
            </a:r>
          </a:p>
        </p:txBody>
      </p:sp>
      <p:sp>
        <p:nvSpPr>
          <p:cNvPr id="3144" name="Rectangle 72"/>
          <p:cNvSpPr>
            <a:spLocks noGrp="1" noChangeArrowheads="1"/>
          </p:cNvSpPr>
          <p:nvPr>
            <p:ph type="ctrTitle"/>
          </p:nvPr>
        </p:nvSpPr>
        <p:spPr bwMode="gray">
          <a:xfrm>
            <a:off x="763588" y="2924175"/>
            <a:ext cx="4648200" cy="533400"/>
          </a:xfrm>
        </p:spPr>
        <p:txBody>
          <a:bodyPr/>
          <a:lstStyle>
            <a:lvl1pPr algn="l">
              <a:defRPr>
                <a:solidFill>
                  <a:schemeClr val="tx1"/>
                </a:solidFill>
                <a:ea typeface="宋体" pitchFamily="2" charset="-122"/>
              </a:defRPr>
            </a:lvl1pPr>
          </a:lstStyle>
          <a:p>
            <a:pPr lvl="0"/>
            <a:r>
              <a:rPr lang="zh-CN" altLang="en-US" noProof="0"/>
              <a:t>单击此处编辑母版标题样式</a:t>
            </a:r>
          </a:p>
        </p:txBody>
      </p:sp>
      <p:sp>
        <p:nvSpPr>
          <p:cNvPr id="8" name="Rectangle 4">
            <a:extLst>
              <a:ext uri="{FF2B5EF4-FFF2-40B4-BE49-F238E27FC236}">
                <a16:creationId xmlns:a16="http://schemas.microsoft.com/office/drawing/2014/main" id="{8C0EDCB4-9AD5-417A-B4A2-809FD6C4EB9E}"/>
              </a:ext>
            </a:extLst>
          </p:cNvPr>
          <p:cNvSpPr>
            <a:spLocks noGrp="1" noChangeArrowheads="1"/>
          </p:cNvSpPr>
          <p:nvPr>
            <p:ph type="dt" sz="half" idx="10"/>
          </p:nvPr>
        </p:nvSpPr>
        <p:spPr bwMode="gray">
          <a:xfrm>
            <a:off x="381000" y="6537325"/>
            <a:ext cx="2133600" cy="244475"/>
          </a:xfrm>
          <a:prstGeom prst="rect">
            <a:avLst/>
          </a:prstGeom>
          <a:extLst/>
        </p:spPr>
        <p:txBody>
          <a:bodyPr vert="horz" wrap="square" lIns="91440" tIns="45720" rIns="91440" bIns="45720" numCol="1" anchor="t" anchorCtr="0" compatLnSpc="1">
            <a:prstTxWarp prst="textNoShape">
              <a:avLst/>
            </a:prstTxWarp>
          </a:bodyPr>
          <a:lstStyle>
            <a:lvl1pPr algn="l" eaLnBrk="1" hangingPunct="1">
              <a:defRPr sz="1000" b="0">
                <a:solidFill>
                  <a:srgbClr val="000000"/>
                </a:solidFill>
                <a:latin typeface="Arial" charset="0"/>
                <a:ea typeface="宋体" pitchFamily="2" charset="-122"/>
              </a:defRPr>
            </a:lvl1pPr>
          </a:lstStyle>
          <a:p>
            <a:pPr>
              <a:defRPr/>
            </a:pPr>
            <a:endParaRPr lang="en-US" altLang="zh-CN"/>
          </a:p>
        </p:txBody>
      </p:sp>
      <p:sp>
        <p:nvSpPr>
          <p:cNvPr id="9" name="Rectangle 5">
            <a:extLst>
              <a:ext uri="{FF2B5EF4-FFF2-40B4-BE49-F238E27FC236}">
                <a16:creationId xmlns:a16="http://schemas.microsoft.com/office/drawing/2014/main" id="{7A55042B-AE59-4AB1-B685-AA98EEBBF1E3}"/>
              </a:ext>
            </a:extLst>
          </p:cNvPr>
          <p:cNvSpPr>
            <a:spLocks noGrp="1" noChangeArrowheads="1"/>
          </p:cNvSpPr>
          <p:nvPr>
            <p:ph type="ftr" sz="quarter" idx="11"/>
          </p:nvPr>
        </p:nvSpPr>
        <p:spPr bwMode="gray">
          <a:xfrm>
            <a:off x="3124200" y="6537325"/>
            <a:ext cx="2895600" cy="244475"/>
          </a:xfrm>
          <a:prstGeom prst="rect">
            <a:avLst/>
          </a:prstGeom>
          <a:extLst/>
        </p:spPr>
        <p:txBody>
          <a:bodyPr vert="horz" wrap="square" lIns="91440" tIns="45720" rIns="91440" bIns="45720" numCol="1" anchor="t" anchorCtr="0" compatLnSpc="1">
            <a:prstTxWarp prst="textNoShape">
              <a:avLst/>
            </a:prstTxWarp>
          </a:bodyPr>
          <a:lstStyle>
            <a:lvl1pPr algn="ctr" eaLnBrk="1" hangingPunct="1">
              <a:defRPr sz="1000" b="0">
                <a:solidFill>
                  <a:srgbClr val="000000"/>
                </a:solidFill>
                <a:latin typeface="Arial" charset="0"/>
                <a:ea typeface="宋体" pitchFamily="2" charset="-122"/>
              </a:defRPr>
            </a:lvl1pPr>
          </a:lstStyle>
          <a:p>
            <a:pPr>
              <a:defRPr/>
            </a:pPr>
            <a:endParaRPr lang="en-US" altLang="zh-CN"/>
          </a:p>
        </p:txBody>
      </p:sp>
      <p:sp>
        <p:nvSpPr>
          <p:cNvPr id="10" name="Rectangle 6">
            <a:extLst>
              <a:ext uri="{FF2B5EF4-FFF2-40B4-BE49-F238E27FC236}">
                <a16:creationId xmlns:a16="http://schemas.microsoft.com/office/drawing/2014/main" id="{DB7C29ED-CA4A-4541-A4E6-386E2B89B733}"/>
              </a:ext>
            </a:extLst>
          </p:cNvPr>
          <p:cNvSpPr>
            <a:spLocks noGrp="1" noChangeArrowheads="1"/>
          </p:cNvSpPr>
          <p:nvPr>
            <p:ph type="sldNum" sz="quarter" idx="12"/>
          </p:nvPr>
        </p:nvSpPr>
        <p:spPr bwMode="gray">
          <a:xfrm>
            <a:off x="6629400" y="6553200"/>
            <a:ext cx="2133600" cy="244475"/>
          </a:xfrm>
          <a:prstGeom prst="rect">
            <a:avLst/>
          </a:prstGeom>
          <a:extLst/>
        </p:spPr>
        <p:txBody>
          <a:bodyPr vert="horz" wrap="square" lIns="91440" tIns="45720" rIns="91440" bIns="45720" numCol="1" anchor="t" anchorCtr="0" compatLnSpc="1">
            <a:prstTxWarp prst="textNoShape">
              <a:avLst/>
            </a:prstTxWarp>
          </a:bodyPr>
          <a:lstStyle>
            <a:lvl1pPr algn="r" eaLnBrk="1" hangingPunct="1">
              <a:defRPr sz="1000" b="0" smtClean="0">
                <a:solidFill>
                  <a:srgbClr val="000000"/>
                </a:solidFill>
                <a:latin typeface="Arial" panose="020B0604020202020204" pitchFamily="34" charset="0"/>
                <a:ea typeface="宋体" panose="02010600030101010101" pitchFamily="2" charset="-122"/>
              </a:defRPr>
            </a:lvl1pPr>
          </a:lstStyle>
          <a:p>
            <a:pPr>
              <a:defRPr/>
            </a:pPr>
            <a:fld id="{42C778CC-8F5D-451A-962A-AF1B9E2E88A4}" type="slidenum">
              <a:rPr lang="zh-CN" altLang="en-US"/>
              <a:pPr>
                <a:defRPr/>
              </a:pPr>
              <a:t>‹#›</a:t>
            </a:fld>
            <a:endParaRPr lang="en-US" altLang="zh-CN"/>
          </a:p>
        </p:txBody>
      </p:sp>
    </p:spTree>
    <p:extLst>
      <p:ext uri="{BB962C8B-B14F-4D97-AF65-F5344CB8AC3E}">
        <p14:creationId xmlns:p14="http://schemas.microsoft.com/office/powerpoint/2010/main" val="587947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70712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50050" y="115888"/>
            <a:ext cx="2165350" cy="640873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50825" y="115888"/>
            <a:ext cx="6346825" cy="640873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618032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250825" y="115888"/>
            <a:ext cx="8664575" cy="563562"/>
          </a:xfrm>
        </p:spPr>
        <p:txBody>
          <a:bodyPr/>
          <a:lstStyle/>
          <a:p>
            <a:r>
              <a:rPr lang="zh-CN" altLang="en-US"/>
              <a:t>单击此处编辑母版标题样式</a:t>
            </a:r>
          </a:p>
        </p:txBody>
      </p:sp>
      <p:sp>
        <p:nvSpPr>
          <p:cNvPr id="3" name="文本占位符 2"/>
          <p:cNvSpPr>
            <a:spLocks noGrp="1"/>
          </p:cNvSpPr>
          <p:nvPr>
            <p:ph type="body" sz="half" idx="1"/>
          </p:nvPr>
        </p:nvSpPr>
        <p:spPr>
          <a:xfrm>
            <a:off x="323850" y="836613"/>
            <a:ext cx="4171950" cy="56880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648200" y="836613"/>
            <a:ext cx="4171950" cy="5688012"/>
          </a:xfrm>
        </p:spPr>
        <p:txBody>
          <a:bodyPr/>
          <a:lstStyle/>
          <a:p>
            <a:pPr lvl="0"/>
            <a:endParaRPr lang="zh-CN" altLang="en-US" noProof="0"/>
          </a:p>
        </p:txBody>
      </p:sp>
    </p:spTree>
    <p:extLst>
      <p:ext uri="{BB962C8B-B14F-4D97-AF65-F5344CB8AC3E}">
        <p14:creationId xmlns:p14="http://schemas.microsoft.com/office/powerpoint/2010/main" val="538339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84456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081533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3850" y="836613"/>
            <a:ext cx="4171950" cy="56880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836613"/>
            <a:ext cx="4171950" cy="56880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99688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58307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23593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8529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370467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0936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sp>
        <p:nvSpPr>
          <p:cNvPr id="1026" name="Rectangle 55">
            <a:extLst>
              <a:ext uri="{FF2B5EF4-FFF2-40B4-BE49-F238E27FC236}">
                <a16:creationId xmlns:a16="http://schemas.microsoft.com/office/drawing/2014/main" id="{08A6C964-AC9D-41F7-9B25-1AD6500DA1E2}"/>
              </a:ext>
            </a:extLst>
          </p:cNvPr>
          <p:cNvSpPr>
            <a:spLocks noChangeArrowheads="1"/>
          </p:cNvSpPr>
          <p:nvPr/>
        </p:nvSpPr>
        <p:spPr bwMode="white">
          <a:xfrm>
            <a:off x="6740525" y="6613525"/>
            <a:ext cx="958850" cy="69850"/>
          </a:xfrm>
          <a:prstGeom prst="rect">
            <a:avLst/>
          </a:prstGeom>
          <a:solidFill>
            <a:schemeClr val="bg1"/>
          </a:solidFill>
          <a:ln>
            <a:noFill/>
          </a:ln>
          <a:effectLst/>
          <a:extLst/>
        </p:spPr>
        <p:txBody>
          <a:bodyPr wrap="none" anchor="ctr"/>
          <a:lstStyle>
            <a:lvl1pPr>
              <a:defRPr sz="2800" b="1">
                <a:solidFill>
                  <a:srgbClr val="000066"/>
                </a:solidFill>
                <a:latin typeface="Times New Roman" pitchFamily="18" charset="0"/>
                <a:ea typeface="楷体_GB2312" pitchFamily="49" charset="-122"/>
              </a:defRPr>
            </a:lvl1pPr>
            <a:lvl2pPr marL="742950" indent="-285750">
              <a:defRPr sz="2800" b="1">
                <a:solidFill>
                  <a:srgbClr val="000066"/>
                </a:solidFill>
                <a:latin typeface="Times New Roman" pitchFamily="18" charset="0"/>
                <a:ea typeface="楷体_GB2312" pitchFamily="49" charset="-122"/>
              </a:defRPr>
            </a:lvl2pPr>
            <a:lvl3pPr marL="1143000" indent="-228600">
              <a:defRPr sz="2800" b="1">
                <a:solidFill>
                  <a:srgbClr val="000066"/>
                </a:solidFill>
                <a:latin typeface="Times New Roman" pitchFamily="18" charset="0"/>
                <a:ea typeface="楷体_GB2312" pitchFamily="49" charset="-122"/>
              </a:defRPr>
            </a:lvl3pPr>
            <a:lvl4pPr marL="1600200" indent="-228600">
              <a:defRPr sz="2800" b="1">
                <a:solidFill>
                  <a:srgbClr val="000066"/>
                </a:solidFill>
                <a:latin typeface="Times New Roman" pitchFamily="18" charset="0"/>
                <a:ea typeface="楷体_GB2312" pitchFamily="49" charset="-122"/>
              </a:defRPr>
            </a:lvl4pPr>
            <a:lvl5pPr marL="2057400" indent="-228600">
              <a:defRPr sz="2800" b="1">
                <a:solidFill>
                  <a:srgbClr val="000066"/>
                </a:solidFill>
                <a:latin typeface="Times New Roman"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9pPr>
          </a:lstStyle>
          <a:p>
            <a:pPr algn="ctr">
              <a:defRPr/>
            </a:pPr>
            <a:endParaRPr lang="zh-CN" altLang="en-US"/>
          </a:p>
        </p:txBody>
      </p:sp>
      <p:sp>
        <p:nvSpPr>
          <p:cNvPr id="1027" name="Rectangle 2">
            <a:extLst>
              <a:ext uri="{FF2B5EF4-FFF2-40B4-BE49-F238E27FC236}">
                <a16:creationId xmlns:a16="http://schemas.microsoft.com/office/drawing/2014/main" id="{1DB6276F-DB9E-4A3B-B7B4-0BD9838E0B19}"/>
              </a:ext>
            </a:extLst>
          </p:cNvPr>
          <p:cNvSpPr>
            <a:spLocks noGrp="1" noChangeArrowheads="1"/>
          </p:cNvSpPr>
          <p:nvPr>
            <p:ph type="title"/>
          </p:nvPr>
        </p:nvSpPr>
        <p:spPr bwMode="black">
          <a:xfrm>
            <a:off x="250825" y="115888"/>
            <a:ext cx="86645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80">
            <a:extLst>
              <a:ext uri="{FF2B5EF4-FFF2-40B4-BE49-F238E27FC236}">
                <a16:creationId xmlns:a16="http://schemas.microsoft.com/office/drawing/2014/main" id="{9439B600-E361-430B-B129-54512E64E4EA}"/>
              </a:ext>
            </a:extLst>
          </p:cNvPr>
          <p:cNvSpPr>
            <a:spLocks noChangeArrowheads="1"/>
          </p:cNvSpPr>
          <p:nvPr/>
        </p:nvSpPr>
        <p:spPr bwMode="auto">
          <a:xfrm>
            <a:off x="228600" y="762000"/>
            <a:ext cx="8686800" cy="5848350"/>
          </a:xfrm>
          <a:prstGeom prst="rect">
            <a:avLst/>
          </a:prstGeom>
          <a:solidFill>
            <a:schemeClr val="bg1"/>
          </a:solidFill>
          <a:ln w="38100">
            <a:solidFill>
              <a:schemeClr val="tx1"/>
            </a:solidFill>
            <a:miter lim="800000"/>
            <a:headEnd/>
            <a:tailEnd/>
          </a:ln>
          <a:effectLst/>
          <a:extLst/>
        </p:spPr>
        <p:txBody>
          <a:bodyPr wrap="none" anchor="ctr"/>
          <a:lstStyle>
            <a:lvl1pPr>
              <a:defRPr sz="2800" b="1">
                <a:solidFill>
                  <a:srgbClr val="000066"/>
                </a:solidFill>
                <a:latin typeface="Times New Roman" pitchFamily="18" charset="0"/>
                <a:ea typeface="楷体_GB2312" pitchFamily="49" charset="-122"/>
              </a:defRPr>
            </a:lvl1pPr>
            <a:lvl2pPr marL="742950" indent="-285750">
              <a:defRPr sz="2800" b="1">
                <a:solidFill>
                  <a:srgbClr val="000066"/>
                </a:solidFill>
                <a:latin typeface="Times New Roman" pitchFamily="18" charset="0"/>
                <a:ea typeface="楷体_GB2312" pitchFamily="49" charset="-122"/>
              </a:defRPr>
            </a:lvl2pPr>
            <a:lvl3pPr marL="1143000" indent="-228600">
              <a:defRPr sz="2800" b="1">
                <a:solidFill>
                  <a:srgbClr val="000066"/>
                </a:solidFill>
                <a:latin typeface="Times New Roman" pitchFamily="18" charset="0"/>
                <a:ea typeface="楷体_GB2312" pitchFamily="49" charset="-122"/>
              </a:defRPr>
            </a:lvl3pPr>
            <a:lvl4pPr marL="1600200" indent="-228600">
              <a:defRPr sz="2800" b="1">
                <a:solidFill>
                  <a:srgbClr val="000066"/>
                </a:solidFill>
                <a:latin typeface="Times New Roman" pitchFamily="18" charset="0"/>
                <a:ea typeface="楷体_GB2312" pitchFamily="49" charset="-122"/>
              </a:defRPr>
            </a:lvl4pPr>
            <a:lvl5pPr marL="2057400" indent="-228600">
              <a:defRPr sz="2800" b="1">
                <a:solidFill>
                  <a:srgbClr val="000066"/>
                </a:solidFill>
                <a:latin typeface="Times New Roman"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9pPr>
          </a:lstStyle>
          <a:p>
            <a:pPr algn="ctr">
              <a:defRPr/>
            </a:pPr>
            <a:endParaRPr lang="zh-CN" altLang="en-US"/>
          </a:p>
        </p:txBody>
      </p:sp>
      <p:sp>
        <p:nvSpPr>
          <p:cNvPr id="1029" name="Rectangle 81">
            <a:extLst>
              <a:ext uri="{FF2B5EF4-FFF2-40B4-BE49-F238E27FC236}">
                <a16:creationId xmlns:a16="http://schemas.microsoft.com/office/drawing/2014/main" id="{6E66AF91-E382-4225-8C12-10877748CFC2}"/>
              </a:ext>
            </a:extLst>
          </p:cNvPr>
          <p:cNvSpPr>
            <a:spLocks noGrp="1" noChangeArrowheads="1"/>
          </p:cNvSpPr>
          <p:nvPr>
            <p:ph type="body" idx="1"/>
          </p:nvPr>
        </p:nvSpPr>
        <p:spPr bwMode="gray">
          <a:xfrm>
            <a:off x="323850" y="836613"/>
            <a:ext cx="8496300" cy="568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 单击此处编辑母版文本样式</a:t>
            </a:r>
          </a:p>
          <a:p>
            <a:pPr lvl="1"/>
            <a:r>
              <a:rPr lang="zh-CN" altLang="en-US"/>
              <a:t> 第二级</a:t>
            </a:r>
          </a:p>
          <a:p>
            <a:pPr lvl="2"/>
            <a:r>
              <a:rPr lang="zh-CN" altLang="en-US"/>
              <a:t>第三级</a:t>
            </a:r>
          </a:p>
        </p:txBody>
      </p:sp>
      <p:pic>
        <p:nvPicPr>
          <p:cNvPr id="1030" name="Picture 86" descr="校徽">
            <a:extLst>
              <a:ext uri="{FF2B5EF4-FFF2-40B4-BE49-F238E27FC236}">
                <a16:creationId xmlns:a16="http://schemas.microsoft.com/office/drawing/2014/main" id="{AB1BEC5B-F5D6-45C3-AEF2-ED055078EDB3}"/>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208963" y="5913438"/>
            <a:ext cx="900112"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87" descr="Screen-shot-2010-11-13-at-19_30_06">
            <a:extLst>
              <a:ext uri="{FF2B5EF4-FFF2-40B4-BE49-F238E27FC236}">
                <a16:creationId xmlns:a16="http://schemas.microsoft.com/office/drawing/2014/main" id="{419BCE94-E9CA-4D60-B480-BCF986F1F7E8}"/>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5918200"/>
            <a:ext cx="9715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93" r:id="rId1"/>
    <p:sldLayoutId id="2147484182" r:id="rId2"/>
    <p:sldLayoutId id="2147484183" r:id="rId3"/>
    <p:sldLayoutId id="2147484184" r:id="rId4"/>
    <p:sldLayoutId id="2147484185" r:id="rId5"/>
    <p:sldLayoutId id="2147484186" r:id="rId6"/>
    <p:sldLayoutId id="2147484187" r:id="rId7"/>
    <p:sldLayoutId id="2147484188" r:id="rId8"/>
    <p:sldLayoutId id="2147484189" r:id="rId9"/>
    <p:sldLayoutId id="2147484190" r:id="rId10"/>
    <p:sldLayoutId id="2147484191" r:id="rId11"/>
    <p:sldLayoutId id="2147484192" r:id="rId12"/>
  </p:sldLayoutIdLst>
  <p:txStyles>
    <p:titleStyle>
      <a:lvl1pPr algn="ctr" rtl="0" eaLnBrk="0" fontAlgn="base" hangingPunct="0">
        <a:spcBef>
          <a:spcPct val="0"/>
        </a:spcBef>
        <a:spcAft>
          <a:spcPct val="0"/>
        </a:spcAft>
        <a:defRPr sz="3200" b="1">
          <a:solidFill>
            <a:srgbClr val="000000"/>
          </a:solidFill>
          <a:latin typeface="+mj-lt"/>
          <a:ea typeface="+mj-ea"/>
          <a:cs typeface="+mj-cs"/>
        </a:defRPr>
      </a:lvl1pPr>
      <a:lvl2pPr algn="ctr" rtl="0" eaLnBrk="0" fontAlgn="base" hangingPunct="0">
        <a:spcBef>
          <a:spcPct val="0"/>
        </a:spcBef>
        <a:spcAft>
          <a:spcPct val="0"/>
        </a:spcAft>
        <a:defRPr sz="3200" b="1">
          <a:solidFill>
            <a:srgbClr val="000000"/>
          </a:solidFill>
          <a:latin typeface="Verdana" pitchFamily="34" charset="0"/>
          <a:ea typeface="微软雅黑" pitchFamily="34" charset="-122"/>
        </a:defRPr>
      </a:lvl2pPr>
      <a:lvl3pPr algn="ctr" rtl="0" eaLnBrk="0" fontAlgn="base" hangingPunct="0">
        <a:spcBef>
          <a:spcPct val="0"/>
        </a:spcBef>
        <a:spcAft>
          <a:spcPct val="0"/>
        </a:spcAft>
        <a:defRPr sz="3200" b="1">
          <a:solidFill>
            <a:srgbClr val="000000"/>
          </a:solidFill>
          <a:latin typeface="Verdana" pitchFamily="34" charset="0"/>
          <a:ea typeface="微软雅黑" pitchFamily="34" charset="-122"/>
        </a:defRPr>
      </a:lvl3pPr>
      <a:lvl4pPr algn="ctr" rtl="0" eaLnBrk="0" fontAlgn="base" hangingPunct="0">
        <a:spcBef>
          <a:spcPct val="0"/>
        </a:spcBef>
        <a:spcAft>
          <a:spcPct val="0"/>
        </a:spcAft>
        <a:defRPr sz="3200" b="1">
          <a:solidFill>
            <a:srgbClr val="000000"/>
          </a:solidFill>
          <a:latin typeface="Verdana" pitchFamily="34" charset="0"/>
          <a:ea typeface="微软雅黑" pitchFamily="34" charset="-122"/>
        </a:defRPr>
      </a:lvl4pPr>
      <a:lvl5pPr algn="ctr" rtl="0" eaLnBrk="0" fontAlgn="base" hangingPunct="0">
        <a:spcBef>
          <a:spcPct val="0"/>
        </a:spcBef>
        <a:spcAft>
          <a:spcPct val="0"/>
        </a:spcAft>
        <a:defRPr sz="3200" b="1">
          <a:solidFill>
            <a:srgbClr val="000000"/>
          </a:solidFill>
          <a:latin typeface="Verdana" pitchFamily="34" charset="0"/>
          <a:ea typeface="微软雅黑" pitchFamily="34" charset="-122"/>
        </a:defRPr>
      </a:lvl5pPr>
      <a:lvl6pPr marL="457200" algn="ctr" rtl="0" fontAlgn="base">
        <a:spcBef>
          <a:spcPct val="0"/>
        </a:spcBef>
        <a:spcAft>
          <a:spcPct val="0"/>
        </a:spcAft>
        <a:defRPr sz="3200" b="1">
          <a:solidFill>
            <a:srgbClr val="000000"/>
          </a:solidFill>
          <a:latin typeface="Verdana" pitchFamily="34" charset="0"/>
          <a:ea typeface="微软雅黑" pitchFamily="34" charset="-122"/>
        </a:defRPr>
      </a:lvl6pPr>
      <a:lvl7pPr marL="914400" algn="ctr" rtl="0" fontAlgn="base">
        <a:spcBef>
          <a:spcPct val="0"/>
        </a:spcBef>
        <a:spcAft>
          <a:spcPct val="0"/>
        </a:spcAft>
        <a:defRPr sz="3200" b="1">
          <a:solidFill>
            <a:srgbClr val="000000"/>
          </a:solidFill>
          <a:latin typeface="Verdana" pitchFamily="34" charset="0"/>
          <a:ea typeface="微软雅黑" pitchFamily="34" charset="-122"/>
        </a:defRPr>
      </a:lvl7pPr>
      <a:lvl8pPr marL="1371600" algn="ctr" rtl="0" fontAlgn="base">
        <a:spcBef>
          <a:spcPct val="0"/>
        </a:spcBef>
        <a:spcAft>
          <a:spcPct val="0"/>
        </a:spcAft>
        <a:defRPr sz="3200" b="1">
          <a:solidFill>
            <a:srgbClr val="000000"/>
          </a:solidFill>
          <a:latin typeface="Verdana" pitchFamily="34" charset="0"/>
          <a:ea typeface="微软雅黑" pitchFamily="34" charset="-122"/>
        </a:defRPr>
      </a:lvl8pPr>
      <a:lvl9pPr marL="1828800" algn="ctr" rtl="0" fontAlgn="base">
        <a:spcBef>
          <a:spcPct val="0"/>
        </a:spcBef>
        <a:spcAft>
          <a:spcPct val="0"/>
        </a:spcAft>
        <a:defRPr sz="3200" b="1">
          <a:solidFill>
            <a:srgbClr val="000000"/>
          </a:solidFill>
          <a:latin typeface="Verdana" pitchFamily="34" charset="0"/>
          <a:ea typeface="微软雅黑" pitchFamily="34" charset="-122"/>
        </a:defRPr>
      </a:lvl9pPr>
    </p:titleStyle>
    <p:bodyStyle>
      <a:lvl1pPr marL="342900" indent="-342900" algn="l" rtl="0" eaLnBrk="0" fontAlgn="base" hangingPunct="0">
        <a:lnSpc>
          <a:spcPct val="150000"/>
        </a:lnSpc>
        <a:spcBef>
          <a:spcPct val="20000"/>
        </a:spcBef>
        <a:spcAft>
          <a:spcPct val="0"/>
        </a:spcAft>
        <a:buClr>
          <a:srgbClr val="000000"/>
        </a:buClr>
        <a:buFont typeface="Wingdings 2" panose="05020102010507070707" pitchFamily="18" charset="2"/>
        <a:buChar char="d"/>
        <a:defRPr sz="3200" b="1">
          <a:solidFill>
            <a:srgbClr val="000000"/>
          </a:solidFill>
          <a:latin typeface="+mn-lt"/>
          <a:ea typeface="+mn-ea"/>
          <a:cs typeface="+mn-cs"/>
        </a:defRPr>
      </a:lvl1pPr>
      <a:lvl2pPr marL="742950" indent="-285750" algn="l" rtl="0" eaLnBrk="0" fontAlgn="base" hangingPunct="0">
        <a:lnSpc>
          <a:spcPct val="150000"/>
        </a:lnSpc>
        <a:spcBef>
          <a:spcPct val="20000"/>
        </a:spcBef>
        <a:spcAft>
          <a:spcPct val="0"/>
        </a:spcAft>
        <a:buClr>
          <a:srgbClr val="000000"/>
        </a:buClr>
        <a:buFont typeface="Wingdings 2" panose="05020102010507070707" pitchFamily="18" charset="2"/>
        <a:buChar char="è"/>
        <a:defRPr sz="2800" b="1">
          <a:solidFill>
            <a:srgbClr val="000000"/>
          </a:solidFill>
          <a:latin typeface="+mn-lt"/>
          <a:ea typeface="+mn-ea"/>
        </a:defRPr>
      </a:lvl2pPr>
      <a:lvl3pPr marL="1143000" indent="-228600" algn="l" rtl="0" eaLnBrk="0" fontAlgn="base" hangingPunct="0">
        <a:lnSpc>
          <a:spcPct val="150000"/>
        </a:lnSpc>
        <a:spcBef>
          <a:spcPct val="20000"/>
        </a:spcBef>
        <a:spcAft>
          <a:spcPct val="0"/>
        </a:spcAft>
        <a:buClr>
          <a:srgbClr val="000000"/>
        </a:buClr>
        <a:buFont typeface="Wingdings 2" panose="05020102010507070707" pitchFamily="18" charset="2"/>
        <a:buChar char="í"/>
        <a:defRPr sz="2400" b="1">
          <a:solidFill>
            <a:srgbClr val="000000"/>
          </a:solidFill>
          <a:latin typeface="Arial" charset="0"/>
          <a:ea typeface="+mn-ea"/>
        </a:defRPr>
      </a:lvl3pPr>
      <a:lvl4pPr marL="1600200" indent="-228600" algn="l" rtl="0" eaLnBrk="0" fontAlgn="base" hangingPunct="0">
        <a:spcBef>
          <a:spcPct val="20000"/>
        </a:spcBef>
        <a:spcAft>
          <a:spcPct val="0"/>
        </a:spcAft>
        <a:buChar char="–"/>
        <a:defRPr sz="2000">
          <a:solidFill>
            <a:schemeClr val="tx1"/>
          </a:solidFill>
          <a:latin typeface="Arial" charset="0"/>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Arial" charset="0"/>
          <a:ea typeface="宋体" pitchFamily="2" charset="-122"/>
        </a:defRPr>
      </a:lvl5pPr>
      <a:lvl6pPr marL="2514600" indent="-228600" algn="l" rtl="0" fontAlgn="base">
        <a:spcBef>
          <a:spcPct val="20000"/>
        </a:spcBef>
        <a:spcAft>
          <a:spcPct val="0"/>
        </a:spcAft>
        <a:buChar char="»"/>
        <a:defRPr sz="2000">
          <a:solidFill>
            <a:schemeClr val="tx1"/>
          </a:solidFill>
          <a:latin typeface="Arial" charset="0"/>
          <a:ea typeface="宋体" pitchFamily="2" charset="-122"/>
        </a:defRPr>
      </a:lvl6pPr>
      <a:lvl7pPr marL="2971800" indent="-228600" algn="l" rtl="0" fontAlgn="base">
        <a:spcBef>
          <a:spcPct val="20000"/>
        </a:spcBef>
        <a:spcAft>
          <a:spcPct val="0"/>
        </a:spcAft>
        <a:buChar char="»"/>
        <a:defRPr sz="2000">
          <a:solidFill>
            <a:schemeClr val="tx1"/>
          </a:solidFill>
          <a:latin typeface="Arial" charset="0"/>
          <a:ea typeface="宋体" pitchFamily="2" charset="-122"/>
        </a:defRPr>
      </a:lvl7pPr>
      <a:lvl8pPr marL="3429000" indent="-228600" algn="l" rtl="0" fontAlgn="base">
        <a:spcBef>
          <a:spcPct val="20000"/>
        </a:spcBef>
        <a:spcAft>
          <a:spcPct val="0"/>
        </a:spcAft>
        <a:buChar char="»"/>
        <a:defRPr sz="2000">
          <a:solidFill>
            <a:schemeClr val="tx1"/>
          </a:solidFill>
          <a:latin typeface="Arial" charset="0"/>
          <a:ea typeface="宋体" pitchFamily="2" charset="-122"/>
        </a:defRPr>
      </a:lvl8pPr>
      <a:lvl9pPr marL="3886200" indent="-228600" algn="l" rtl="0" fontAlgn="base">
        <a:spcBef>
          <a:spcPct val="20000"/>
        </a:spcBef>
        <a:spcAft>
          <a:spcPct val="0"/>
        </a:spcAft>
        <a:buChar char="»"/>
        <a:defRPr sz="2000">
          <a:solidFill>
            <a:schemeClr val="tx1"/>
          </a:solidFill>
          <a:latin typeface="Arial" charset="0"/>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9.wmf"/><Relationship Id="rId13" Type="http://schemas.openxmlformats.org/officeDocument/2006/relationships/image" Target="../media/image34.jpeg"/><Relationship Id="rId3" Type="http://schemas.openxmlformats.org/officeDocument/2006/relationships/image" Target="../media/image24.jpeg"/><Relationship Id="rId7" Type="http://schemas.openxmlformats.org/officeDocument/2006/relationships/image" Target="../media/image28.wmf"/><Relationship Id="rId12" Type="http://schemas.openxmlformats.org/officeDocument/2006/relationships/image" Target="../media/image33.jpeg"/><Relationship Id="rId17" Type="http://schemas.openxmlformats.org/officeDocument/2006/relationships/image" Target="../media/image38.png"/><Relationship Id="rId2" Type="http://schemas.openxmlformats.org/officeDocument/2006/relationships/notesSlide" Target="../notesSlides/notesSlide26.xml"/><Relationship Id="rId16" Type="http://schemas.openxmlformats.org/officeDocument/2006/relationships/image" Target="../media/image37.wmf"/><Relationship Id="rId1" Type="http://schemas.openxmlformats.org/officeDocument/2006/relationships/slideLayout" Target="../slideLayouts/slideLayout2.xml"/><Relationship Id="rId6" Type="http://schemas.openxmlformats.org/officeDocument/2006/relationships/image" Target="../media/image27.wmf"/><Relationship Id="rId11" Type="http://schemas.openxmlformats.org/officeDocument/2006/relationships/image" Target="../media/image32.wmf"/><Relationship Id="rId5" Type="http://schemas.openxmlformats.org/officeDocument/2006/relationships/image" Target="../media/image26.wmf"/><Relationship Id="rId15" Type="http://schemas.openxmlformats.org/officeDocument/2006/relationships/image" Target="../media/image36.wmf"/><Relationship Id="rId10" Type="http://schemas.openxmlformats.org/officeDocument/2006/relationships/image" Target="../media/image31.png"/><Relationship Id="rId4" Type="http://schemas.openxmlformats.org/officeDocument/2006/relationships/image" Target="../media/image25.wmf"/><Relationship Id="rId9" Type="http://schemas.openxmlformats.org/officeDocument/2006/relationships/image" Target="../media/image30.wmf"/><Relationship Id="rId14" Type="http://schemas.openxmlformats.org/officeDocument/2006/relationships/image" Target="../media/image35.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jpe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a:extLst>
              <a:ext uri="{FF2B5EF4-FFF2-40B4-BE49-F238E27FC236}">
                <a16:creationId xmlns:a16="http://schemas.microsoft.com/office/drawing/2014/main" id="{1428A3B4-8FB5-477C-8412-CD306A771FE6}"/>
              </a:ext>
            </a:extLst>
          </p:cNvPr>
          <p:cNvSpPr>
            <a:spLocks noGrp="1" noChangeArrowheads="1"/>
          </p:cNvSpPr>
          <p:nvPr>
            <p:ph type="ctrTitle"/>
          </p:nvPr>
        </p:nvSpPr>
        <p:spPr>
          <a:xfrm>
            <a:off x="692150" y="1196975"/>
            <a:ext cx="6040438" cy="1944688"/>
          </a:xfrm>
        </p:spPr>
        <p:txBody>
          <a:bodyPr/>
          <a:lstStyle/>
          <a:p>
            <a:pPr algn="ctr" eaLnBrk="1" hangingPunct="1">
              <a:lnSpc>
                <a:spcPct val="150000"/>
              </a:lnSpc>
            </a:pPr>
            <a:r>
              <a:rPr lang="zh-CN" altLang="en-US" sz="5400">
                <a:solidFill>
                  <a:srgbClr val="FF0000"/>
                </a:solidFill>
                <a:latin typeface="幼圆" panose="02010509060101010101" pitchFamily="49" charset="-122"/>
                <a:ea typeface="幼圆" panose="02010509060101010101" pitchFamily="49" charset="-122"/>
              </a:rPr>
              <a:t>第</a:t>
            </a:r>
            <a:r>
              <a:rPr lang="en-US" altLang="zh-CN" sz="5400">
                <a:solidFill>
                  <a:srgbClr val="FF0000"/>
                </a:solidFill>
                <a:latin typeface="幼圆" panose="02010509060101010101" pitchFamily="49" charset="-122"/>
                <a:ea typeface="幼圆" panose="02010509060101010101" pitchFamily="49" charset="-122"/>
              </a:rPr>
              <a:t>3</a:t>
            </a:r>
            <a:r>
              <a:rPr lang="zh-CN" altLang="en-US" sz="5400">
                <a:solidFill>
                  <a:srgbClr val="FF0000"/>
                </a:solidFill>
                <a:latin typeface="幼圆" panose="02010509060101010101" pitchFamily="49" charset="-122"/>
                <a:ea typeface="幼圆" panose="02010509060101010101" pitchFamily="49" charset="-122"/>
              </a:rPr>
              <a:t>章</a:t>
            </a:r>
            <a:r>
              <a:rPr lang="zh-CN" altLang="en-US" sz="6000">
                <a:solidFill>
                  <a:srgbClr val="FF0000"/>
                </a:solidFill>
                <a:latin typeface="幼圆" panose="02010509060101010101" pitchFamily="49" charset="-122"/>
                <a:ea typeface="幼圆" panose="02010509060101010101" pitchFamily="49" charset="-122"/>
              </a:rPr>
              <a:t> </a:t>
            </a:r>
            <a:br>
              <a:rPr lang="en-US" altLang="zh-CN" sz="6000">
                <a:solidFill>
                  <a:srgbClr val="FF0000"/>
                </a:solidFill>
                <a:latin typeface="幼圆" panose="02010509060101010101" pitchFamily="49" charset="-122"/>
                <a:ea typeface="幼圆" panose="02010509060101010101" pitchFamily="49" charset="-122"/>
              </a:rPr>
            </a:br>
            <a:r>
              <a:rPr lang="zh-CN" altLang="en-US" sz="5400">
                <a:solidFill>
                  <a:srgbClr val="FF0000"/>
                </a:solidFill>
                <a:latin typeface="幼圆" panose="02010509060101010101" pitchFamily="49" charset="-122"/>
                <a:ea typeface="幼圆" panose="02010509060101010101" pitchFamily="49" charset="-122"/>
              </a:rPr>
              <a:t>网格计算和云计算</a:t>
            </a:r>
            <a:endParaRPr lang="en-US" altLang="zh-CN" sz="5400">
              <a:solidFill>
                <a:srgbClr val="FF0000"/>
              </a:solidFill>
              <a:latin typeface="幼圆" panose="02010509060101010101" pitchFamily="49" charset="-122"/>
              <a:ea typeface="幼圆" panose="02010509060101010101" pitchFamily="49" charset="-122"/>
            </a:endParaRPr>
          </a:p>
        </p:txBody>
      </p:sp>
      <p:sp>
        <p:nvSpPr>
          <p:cNvPr id="5123" name="Text Box 3">
            <a:extLst>
              <a:ext uri="{FF2B5EF4-FFF2-40B4-BE49-F238E27FC236}">
                <a16:creationId xmlns:a16="http://schemas.microsoft.com/office/drawing/2014/main" id="{D4FAD140-D194-4FDC-93A7-DF623D979699}"/>
              </a:ext>
            </a:extLst>
          </p:cNvPr>
          <p:cNvSpPr txBox="1">
            <a:spLocks noChangeArrowheads="1"/>
          </p:cNvSpPr>
          <p:nvPr/>
        </p:nvSpPr>
        <p:spPr bwMode="gray">
          <a:xfrm>
            <a:off x="292100" y="609600"/>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400" i="1">
                <a:solidFill>
                  <a:schemeClr val="bg1"/>
                </a:solidFill>
                <a:latin typeface="Arial" panose="020B0604020202020204" pitchFamily="34" charset="0"/>
                <a:ea typeface="宋体" panose="02010600030101010101" pitchFamily="2" charset="-122"/>
              </a:rPr>
              <a:t>Add your company slogan </a:t>
            </a:r>
          </a:p>
        </p:txBody>
      </p:sp>
      <p:sp>
        <p:nvSpPr>
          <p:cNvPr id="580612" name="Rectangle 4">
            <a:extLst>
              <a:ext uri="{FF2B5EF4-FFF2-40B4-BE49-F238E27FC236}">
                <a16:creationId xmlns:a16="http://schemas.microsoft.com/office/drawing/2014/main" id="{AFF9FC5E-E894-4D7A-BA4D-8A92717DD415}"/>
              </a:ext>
            </a:extLst>
          </p:cNvPr>
          <p:cNvSpPr>
            <a:spLocks noChangeArrowheads="1"/>
          </p:cNvSpPr>
          <p:nvPr/>
        </p:nvSpPr>
        <p:spPr bwMode="gray">
          <a:xfrm>
            <a:off x="692150" y="3571875"/>
            <a:ext cx="6040438"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4000">
                <a:solidFill>
                  <a:schemeClr val="tx1"/>
                </a:solidFill>
                <a:latin typeface="Verdana" panose="020B0604030504040204" pitchFamily="34" charset="0"/>
              </a:rPr>
              <a:t>网络计算模式</a:t>
            </a:r>
            <a:endParaRPr lang="en-US" altLang="zh-CN" sz="3600">
              <a:solidFill>
                <a:schemeClr val="tx1"/>
              </a:solidFill>
              <a:latin typeface="Verdana" panose="020B0604030504040204" pitchFamily="34" charset="0"/>
            </a:endParaRPr>
          </a:p>
        </p:txBody>
      </p:sp>
    </p:spTree>
  </p:cSld>
  <p:clrMapOvr>
    <a:masterClrMapping/>
  </p:clrMapOvr>
  <p:transition advTm="13953"/>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80610"/>
                                        </p:tgtEl>
                                        <p:attrNameLst>
                                          <p:attrName>style.visibility</p:attrName>
                                        </p:attrNameLst>
                                      </p:cBhvr>
                                      <p:to>
                                        <p:strVal val="visible"/>
                                      </p:to>
                                    </p:set>
                                    <p:animEffect transition="in" filter="wipe(up)">
                                      <p:cBhvr>
                                        <p:cTn id="7" dur="500"/>
                                        <p:tgtEl>
                                          <p:spTgt spid="580610"/>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80612"/>
                                        </p:tgtEl>
                                        <p:attrNameLst>
                                          <p:attrName>style.visibility</p:attrName>
                                        </p:attrNameLst>
                                      </p:cBhvr>
                                      <p:to>
                                        <p:strVal val="visible"/>
                                      </p:to>
                                    </p:set>
                                    <p:animEffect transition="in" filter="wipe(up)">
                                      <p:cBhvr>
                                        <p:cTn id="11" dur="500"/>
                                        <p:tgtEl>
                                          <p:spTgt spid="580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0" grpId="0"/>
      <p:bldP spid="5806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a:extLst>
              <a:ext uri="{FF2B5EF4-FFF2-40B4-BE49-F238E27FC236}">
                <a16:creationId xmlns:a16="http://schemas.microsoft.com/office/drawing/2014/main" id="{4298274B-EF06-4A91-9E98-D64F38D80754}"/>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云计算基本思想</a:t>
            </a:r>
            <a:endParaRPr lang="en-US" altLang="zh-CN" sz="2000" b="0"/>
          </a:p>
          <a:p>
            <a:pPr lvl="1" eaLnBrk="1" hangingPunct="1">
              <a:spcBef>
                <a:spcPct val="0"/>
              </a:spcBef>
            </a:pPr>
            <a:r>
              <a:rPr lang="zh-CN" altLang="en-US" sz="2000" b="0"/>
              <a:t>数据在云端：不怕丢失</a:t>
            </a:r>
            <a:r>
              <a:rPr lang="en-US" altLang="zh-CN" sz="2000" b="0"/>
              <a:t>,</a:t>
            </a:r>
            <a:r>
              <a:rPr lang="zh-CN" altLang="en-US" sz="2000" b="0"/>
              <a:t>不必备份</a:t>
            </a:r>
            <a:r>
              <a:rPr lang="en-US" altLang="zh-CN" sz="2000" b="0"/>
              <a:t>,</a:t>
            </a:r>
            <a:r>
              <a:rPr lang="zh-CN" altLang="en-US" sz="2000" b="0"/>
              <a:t>可以任意点的恢复 ；</a:t>
            </a:r>
            <a:endParaRPr lang="en-US" altLang="zh-CN" sz="2000" b="0"/>
          </a:p>
          <a:p>
            <a:pPr lvl="1" eaLnBrk="1" hangingPunct="1">
              <a:spcBef>
                <a:spcPct val="0"/>
              </a:spcBef>
            </a:pPr>
            <a:r>
              <a:rPr lang="zh-CN" altLang="en-US" sz="2000" b="0"/>
              <a:t>软件在云端：不必下载自动升级 ；</a:t>
            </a:r>
            <a:endParaRPr lang="en-US" altLang="zh-CN" sz="2000" b="0"/>
          </a:p>
          <a:p>
            <a:pPr lvl="1" eaLnBrk="1" hangingPunct="1">
              <a:spcBef>
                <a:spcPct val="0"/>
              </a:spcBef>
            </a:pPr>
            <a:r>
              <a:rPr lang="zh-CN" altLang="en-US" sz="2000" b="0"/>
              <a:t>无所不在的计算：在任何时间，任意地点，任何设备登录后就可以进行计算服务；</a:t>
            </a:r>
            <a:endParaRPr lang="en-US" altLang="zh-CN" sz="2000" b="0"/>
          </a:p>
          <a:p>
            <a:pPr lvl="1" eaLnBrk="1" hangingPunct="1">
              <a:spcBef>
                <a:spcPct val="0"/>
              </a:spcBef>
            </a:pPr>
            <a:r>
              <a:rPr lang="zh-CN" altLang="en-US" sz="2000" b="0"/>
              <a:t>无限强大的计算：具有无限空间的，无限速度。</a:t>
            </a:r>
            <a:endParaRPr lang="en-US" altLang="zh-CN" sz="2000" b="0"/>
          </a:p>
        </p:txBody>
      </p:sp>
      <p:sp>
        <p:nvSpPr>
          <p:cNvPr id="22531" name="Rectangle 5">
            <a:extLst>
              <a:ext uri="{FF2B5EF4-FFF2-40B4-BE49-F238E27FC236}">
                <a16:creationId xmlns:a16="http://schemas.microsoft.com/office/drawing/2014/main" id="{9C0E6631-B4F0-4CFF-A664-1C99DD6F788C}"/>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95FDA2FF-94CF-4F7E-B454-956DCE94F25C}"/>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云计算基本思想</a:t>
            </a:r>
            <a:endParaRPr lang="en-US" altLang="zh-CN" sz="2000" b="0"/>
          </a:p>
        </p:txBody>
      </p:sp>
      <p:sp>
        <p:nvSpPr>
          <p:cNvPr id="24579" name="Rectangle 5">
            <a:extLst>
              <a:ext uri="{FF2B5EF4-FFF2-40B4-BE49-F238E27FC236}">
                <a16:creationId xmlns:a16="http://schemas.microsoft.com/office/drawing/2014/main" id="{091428C4-AD59-4A03-8322-6D38DD16045A}"/>
              </a:ext>
            </a:extLst>
          </p:cNvPr>
          <p:cNvSpPr>
            <a:spLocks noGrp="1" noChangeArrowheads="1"/>
          </p:cNvSpPr>
          <p:nvPr>
            <p:ph type="title"/>
          </p:nvPr>
        </p:nvSpPr>
        <p:spPr>
          <a:noFill/>
        </p:spPr>
        <p:txBody>
          <a:bodyPr/>
          <a:lstStyle/>
          <a:p>
            <a:pPr eaLnBrk="1" hangingPunct="1"/>
            <a:r>
              <a:rPr lang="zh-CN" altLang="en-US"/>
              <a:t>云计算</a:t>
            </a:r>
          </a:p>
        </p:txBody>
      </p:sp>
      <p:sp>
        <p:nvSpPr>
          <p:cNvPr id="24580" name="Rectangle 11">
            <a:extLst>
              <a:ext uri="{FF2B5EF4-FFF2-40B4-BE49-F238E27FC236}">
                <a16:creationId xmlns:a16="http://schemas.microsoft.com/office/drawing/2014/main" id="{B88AAA5A-CD08-46B1-B113-C8C5C279FCD3}"/>
              </a:ext>
            </a:extLst>
          </p:cNvPr>
          <p:cNvSpPr>
            <a:spLocks noChangeArrowheads="1"/>
          </p:cNvSpPr>
          <p:nvPr/>
        </p:nvSpPr>
        <p:spPr bwMode="auto">
          <a:xfrm>
            <a:off x="476250" y="1890713"/>
            <a:ext cx="2609850" cy="321945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endParaRPr kumimoji="1" lang="zh-CN" altLang="en-US" sz="1400">
              <a:solidFill>
                <a:schemeClr val="tx1"/>
              </a:solidFill>
              <a:latin typeface="Arial" panose="020B0604020202020204" pitchFamily="34" charset="0"/>
              <a:ea typeface="华文中宋" panose="02010600040101010101" pitchFamily="2" charset="-122"/>
            </a:endParaRPr>
          </a:p>
        </p:txBody>
      </p:sp>
      <p:sp>
        <p:nvSpPr>
          <p:cNvPr id="24581" name="Cloud">
            <a:extLst>
              <a:ext uri="{FF2B5EF4-FFF2-40B4-BE49-F238E27FC236}">
                <a16:creationId xmlns:a16="http://schemas.microsoft.com/office/drawing/2014/main" id="{508726FF-D7E5-4D62-A3E5-2B4917D9FC98}"/>
              </a:ext>
            </a:extLst>
          </p:cNvPr>
          <p:cNvSpPr>
            <a:spLocks noChangeAspect="1" noEditPoints="1" noChangeArrowheads="1"/>
          </p:cNvSpPr>
          <p:nvPr/>
        </p:nvSpPr>
        <p:spPr bwMode="auto">
          <a:xfrm>
            <a:off x="6153150" y="2395538"/>
            <a:ext cx="2657475" cy="202406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chemeClr val="accent1">
                  <a:alpha val="50000"/>
                </a:schemeClr>
              </a:gs>
              <a:gs pos="100000">
                <a:srgbClr val="B2D1EF">
                  <a:alpha val="39998"/>
                </a:srgbClr>
              </a:gs>
            </a:gsLst>
            <a:path path="rect">
              <a:fillToRect l="50000" t="50000" r="50000" b="50000"/>
            </a:path>
          </a:gradFill>
          <a:ln>
            <a:noFill/>
          </a:ln>
          <a:extLst>
            <a:ext uri="{91240B29-F687-4F45-9708-019B960494DF}">
              <a14:hiddenLine xmlns:a14="http://schemas.microsoft.com/office/drawing/2010/main" w="28575">
                <a:solidFill>
                  <a:srgbClr val="000000"/>
                </a:solidFill>
                <a:miter lim="800000"/>
                <a:headEnd/>
                <a:tailEnd/>
              </a14:hiddenLine>
            </a:ext>
          </a:extLst>
        </p:spPr>
        <p:txBody>
          <a:bodyPr/>
          <a:lstStyle/>
          <a:p>
            <a:endParaRPr lang="zh-CN" altLang="en-US"/>
          </a:p>
        </p:txBody>
      </p:sp>
      <p:pic>
        <p:nvPicPr>
          <p:cNvPr id="24582" name="Picture 13">
            <a:extLst>
              <a:ext uri="{FF2B5EF4-FFF2-40B4-BE49-F238E27FC236}">
                <a16:creationId xmlns:a16="http://schemas.microsoft.com/office/drawing/2014/main" id="{63D64AD1-A472-4B71-9135-F829564F7C4E}"/>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413625" y="2732088"/>
            <a:ext cx="622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4583" name="Picture 14">
            <a:extLst>
              <a:ext uri="{FF2B5EF4-FFF2-40B4-BE49-F238E27FC236}">
                <a16:creationId xmlns:a16="http://schemas.microsoft.com/office/drawing/2014/main" id="{53E6767B-C220-465F-AD65-8463770733E8}"/>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607300" y="2922588"/>
            <a:ext cx="62071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4584" name="Picture 15">
            <a:extLst>
              <a:ext uri="{FF2B5EF4-FFF2-40B4-BE49-F238E27FC236}">
                <a16:creationId xmlns:a16="http://schemas.microsoft.com/office/drawing/2014/main" id="{1667ABBE-46CE-46D8-8016-509B45DEC3F0}"/>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747000" y="3090863"/>
            <a:ext cx="6223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4585" name="Picture 16">
            <a:extLst>
              <a:ext uri="{FF2B5EF4-FFF2-40B4-BE49-F238E27FC236}">
                <a16:creationId xmlns:a16="http://schemas.microsoft.com/office/drawing/2014/main" id="{9D34BF2F-1BFD-4751-B84B-352F7A63CBB7}"/>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524625" y="3121025"/>
            <a:ext cx="622300"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4586" name="Picture 17">
            <a:extLst>
              <a:ext uri="{FF2B5EF4-FFF2-40B4-BE49-F238E27FC236}">
                <a16:creationId xmlns:a16="http://schemas.microsoft.com/office/drawing/2014/main" id="{18A4391B-C8DC-4D40-92BD-77D2A59C895D}"/>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718300" y="3311525"/>
            <a:ext cx="62071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4587" name="Picture 18">
            <a:extLst>
              <a:ext uri="{FF2B5EF4-FFF2-40B4-BE49-F238E27FC236}">
                <a16:creationId xmlns:a16="http://schemas.microsoft.com/office/drawing/2014/main" id="{D10ED2A0-0BA3-4EB5-AED9-1589F097FFA8}"/>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58000" y="3479800"/>
            <a:ext cx="622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4588" name="Oval 19" descr="mobile-map1">
            <a:extLst>
              <a:ext uri="{FF2B5EF4-FFF2-40B4-BE49-F238E27FC236}">
                <a16:creationId xmlns:a16="http://schemas.microsoft.com/office/drawing/2014/main" id="{977D4720-FBA5-47FC-91EC-7AAF4FA880CF}"/>
              </a:ext>
            </a:extLst>
          </p:cNvPr>
          <p:cNvSpPr>
            <a:spLocks noChangeArrowheads="1"/>
          </p:cNvSpPr>
          <p:nvPr/>
        </p:nvSpPr>
        <p:spPr bwMode="auto">
          <a:xfrm>
            <a:off x="8208963" y="3806825"/>
            <a:ext cx="482600" cy="495300"/>
          </a:xfrm>
          <a:prstGeom prst="ellipse">
            <a:avLst/>
          </a:prstGeom>
          <a:blipFill dpi="0" rotWithShape="1">
            <a:blip r:embed="rId4"/>
            <a:srcRect/>
            <a:stretch>
              <a:fillRect/>
            </a:stretch>
          </a:blipFill>
          <a:ln w="38100" algn="ctr">
            <a:solidFill>
              <a:srgbClr val="D6A908"/>
            </a:solidFill>
            <a:round/>
            <a:headEnd/>
            <a:tailEnd/>
          </a:ln>
        </p:spPr>
        <p:txBody>
          <a:bodyPr wrap="none" anchor="ct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endParaRPr kumimoji="1" lang="zh-CN" altLang="en-US" sz="1400">
              <a:solidFill>
                <a:schemeClr val="tx1"/>
              </a:solidFill>
              <a:latin typeface="Arial" panose="020B0604020202020204" pitchFamily="34" charset="0"/>
              <a:ea typeface="华文中宋" panose="02010600040101010101" pitchFamily="2" charset="-122"/>
            </a:endParaRPr>
          </a:p>
        </p:txBody>
      </p:sp>
      <p:pic>
        <p:nvPicPr>
          <p:cNvPr id="24589" name="Picture 20">
            <a:extLst>
              <a:ext uri="{FF2B5EF4-FFF2-40B4-BE49-F238E27FC236}">
                <a16:creationId xmlns:a16="http://schemas.microsoft.com/office/drawing/2014/main" id="{735D1888-01D9-4254-B5BB-D926E09475E1}"/>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181725" y="2630488"/>
            <a:ext cx="5111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4590" name="Picture 21" descr="ipod">
            <a:extLst>
              <a:ext uri="{FF2B5EF4-FFF2-40B4-BE49-F238E27FC236}">
                <a16:creationId xmlns:a16="http://schemas.microsoft.com/office/drawing/2014/main" id="{9D39E7CA-04FF-41D3-9DC9-7C9A6AF051D6}"/>
              </a:ext>
            </a:extLst>
          </p:cNvPr>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11963" y="2668588"/>
            <a:ext cx="40163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1" name="Picture 22">
            <a:extLst>
              <a:ext uri="{FF2B5EF4-FFF2-40B4-BE49-F238E27FC236}">
                <a16:creationId xmlns:a16="http://schemas.microsoft.com/office/drawing/2014/main" id="{382FEF92-FDD4-4CAF-9F85-09826B527414}"/>
              </a:ext>
            </a:extLst>
          </p:cNvPr>
          <p:cNvPicPr>
            <a:picLocks noChangeAspect="1" noChangeArrowheads="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221663" y="2592388"/>
            <a:ext cx="3111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4592" name="Picture 23">
            <a:extLst>
              <a:ext uri="{FF2B5EF4-FFF2-40B4-BE49-F238E27FC236}">
                <a16:creationId xmlns:a16="http://schemas.microsoft.com/office/drawing/2014/main" id="{6FB87952-8611-434E-ABAE-5A6B56C1BD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18776" b="12802"/>
          <a:stretch>
            <a:fillRect/>
          </a:stretch>
        </p:blipFill>
        <p:spPr bwMode="auto">
          <a:xfrm>
            <a:off x="4683125" y="2439988"/>
            <a:ext cx="1116013"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4593" name="Picture 24">
            <a:extLst>
              <a:ext uri="{FF2B5EF4-FFF2-40B4-BE49-F238E27FC236}">
                <a16:creationId xmlns:a16="http://schemas.microsoft.com/office/drawing/2014/main" id="{255E576B-56AC-4653-8141-51029CC25C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18776" b="12802"/>
          <a:stretch>
            <a:fillRect/>
          </a:stretch>
        </p:blipFill>
        <p:spPr bwMode="auto">
          <a:xfrm>
            <a:off x="3343275" y="2439988"/>
            <a:ext cx="1165225"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4594" name="Picture 25">
            <a:extLst>
              <a:ext uri="{FF2B5EF4-FFF2-40B4-BE49-F238E27FC236}">
                <a16:creationId xmlns:a16="http://schemas.microsoft.com/office/drawing/2014/main" id="{5FE52C18-8335-4A20-B65A-7DCB64F997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18776" b="12802"/>
          <a:stretch>
            <a:fillRect/>
          </a:stretch>
        </p:blipFill>
        <p:spPr bwMode="auto">
          <a:xfrm>
            <a:off x="3341688" y="3787775"/>
            <a:ext cx="115411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4595" name="Picture 26">
            <a:extLst>
              <a:ext uri="{FF2B5EF4-FFF2-40B4-BE49-F238E27FC236}">
                <a16:creationId xmlns:a16="http://schemas.microsoft.com/office/drawing/2014/main" id="{DF685625-31A8-4E38-853E-1A1502849B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18776" b="12802"/>
          <a:stretch>
            <a:fillRect/>
          </a:stretch>
        </p:blipFill>
        <p:spPr bwMode="auto">
          <a:xfrm>
            <a:off x="4687888" y="3787775"/>
            <a:ext cx="1179512"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4596" name="Picture 27">
            <a:extLst>
              <a:ext uri="{FF2B5EF4-FFF2-40B4-BE49-F238E27FC236}">
                <a16:creationId xmlns:a16="http://schemas.microsoft.com/office/drawing/2014/main" id="{E12D5D6C-D9D9-4A52-9F9F-A344104E3C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0438" y="2941638"/>
            <a:ext cx="1577975"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4597" name="Text Box 28">
            <a:extLst>
              <a:ext uri="{FF2B5EF4-FFF2-40B4-BE49-F238E27FC236}">
                <a16:creationId xmlns:a16="http://schemas.microsoft.com/office/drawing/2014/main" id="{903857AD-4266-45D5-8259-67FE48C45090}"/>
              </a:ext>
            </a:extLst>
          </p:cNvPr>
          <p:cNvSpPr txBox="1">
            <a:spLocks noChangeArrowheads="1"/>
          </p:cNvSpPr>
          <p:nvPr/>
        </p:nvSpPr>
        <p:spPr bwMode="auto">
          <a:xfrm>
            <a:off x="468313" y="4670425"/>
            <a:ext cx="2593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en-US" sz="1800">
                <a:solidFill>
                  <a:schemeClr val="tx1"/>
                </a:solidFill>
                <a:latin typeface="Arial" panose="020B0604020202020204" pitchFamily="34" charset="0"/>
                <a:ea typeface="黑体" panose="02010609060101010101" pitchFamily="49" charset="-122"/>
                <a:cs typeface="Arial" panose="020B0604020202020204" pitchFamily="34" charset="0"/>
              </a:rPr>
              <a:t>硬件为中心</a:t>
            </a:r>
          </a:p>
        </p:txBody>
      </p:sp>
      <p:sp>
        <p:nvSpPr>
          <p:cNvPr id="24598" name="Text Box 29">
            <a:extLst>
              <a:ext uri="{FF2B5EF4-FFF2-40B4-BE49-F238E27FC236}">
                <a16:creationId xmlns:a16="http://schemas.microsoft.com/office/drawing/2014/main" id="{51CBE0D1-9EB0-482D-BCAE-D81C70D7F4E5}"/>
              </a:ext>
            </a:extLst>
          </p:cNvPr>
          <p:cNvSpPr txBox="1">
            <a:spLocks noChangeArrowheads="1"/>
          </p:cNvSpPr>
          <p:nvPr/>
        </p:nvSpPr>
        <p:spPr bwMode="auto">
          <a:xfrm>
            <a:off x="3302000" y="4656138"/>
            <a:ext cx="26050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en-GB" sz="1800">
                <a:solidFill>
                  <a:schemeClr val="tx1"/>
                </a:solidFill>
                <a:latin typeface="Arial" panose="020B0604020202020204" pitchFamily="34" charset="0"/>
                <a:ea typeface="黑体" panose="02010609060101010101" pitchFamily="49" charset="-122"/>
                <a:cs typeface="Arial" panose="020B0604020202020204" pitchFamily="34" charset="0"/>
              </a:rPr>
              <a:t>软件为中心 </a:t>
            </a:r>
            <a:endParaRPr lang="en-US" altLang="zh-CN" sz="180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24599" name="Text Box 30">
            <a:extLst>
              <a:ext uri="{FF2B5EF4-FFF2-40B4-BE49-F238E27FC236}">
                <a16:creationId xmlns:a16="http://schemas.microsoft.com/office/drawing/2014/main" id="{70089B04-FC35-4AF1-B2B1-A68FD7E6C4EA}"/>
              </a:ext>
            </a:extLst>
          </p:cNvPr>
          <p:cNvSpPr txBox="1">
            <a:spLocks noChangeArrowheads="1"/>
          </p:cNvSpPr>
          <p:nvPr/>
        </p:nvSpPr>
        <p:spPr bwMode="auto">
          <a:xfrm>
            <a:off x="6149975" y="4648200"/>
            <a:ext cx="26193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en-GB" sz="1800">
                <a:solidFill>
                  <a:schemeClr val="tx1"/>
                </a:solidFill>
                <a:latin typeface="Arial" panose="020B0604020202020204" pitchFamily="34" charset="0"/>
                <a:ea typeface="黑体" panose="02010609060101010101" pitchFamily="49" charset="-122"/>
                <a:cs typeface="Arial" panose="020B0604020202020204" pitchFamily="34" charset="0"/>
              </a:rPr>
              <a:t>服务为中心 </a:t>
            </a:r>
            <a:endParaRPr lang="zh-CN" altLang="en-US" sz="180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pic>
        <p:nvPicPr>
          <p:cNvPr id="24600" name="Picture 31">
            <a:extLst>
              <a:ext uri="{FF2B5EF4-FFF2-40B4-BE49-F238E27FC236}">
                <a16:creationId xmlns:a16="http://schemas.microsoft.com/office/drawing/2014/main" id="{8071B0C5-8143-435D-BBFF-29C291CBC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1963" y="3098800"/>
            <a:ext cx="7493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24601" name="Group 32">
            <a:extLst>
              <a:ext uri="{FF2B5EF4-FFF2-40B4-BE49-F238E27FC236}">
                <a16:creationId xmlns:a16="http://schemas.microsoft.com/office/drawing/2014/main" id="{BE8C1D7F-D021-40D8-9A58-E5FF47DB90B9}"/>
              </a:ext>
            </a:extLst>
          </p:cNvPr>
          <p:cNvGrpSpPr>
            <a:grpSpLocks/>
          </p:cNvGrpSpPr>
          <p:nvPr/>
        </p:nvGrpSpPr>
        <p:grpSpPr bwMode="auto">
          <a:xfrm>
            <a:off x="477838" y="1881188"/>
            <a:ext cx="2679700" cy="468312"/>
            <a:chOff x="263" y="731"/>
            <a:chExt cx="1688" cy="295"/>
          </a:xfrm>
        </p:grpSpPr>
        <p:sp>
          <p:nvSpPr>
            <p:cNvPr id="24608" name="Rectangle 33">
              <a:extLst>
                <a:ext uri="{FF2B5EF4-FFF2-40B4-BE49-F238E27FC236}">
                  <a16:creationId xmlns:a16="http://schemas.microsoft.com/office/drawing/2014/main" id="{B62A0CF1-2550-40B7-9C56-F50962F718FB}"/>
                </a:ext>
              </a:extLst>
            </p:cNvPr>
            <p:cNvSpPr>
              <a:spLocks noChangeArrowheads="1"/>
            </p:cNvSpPr>
            <p:nvPr/>
          </p:nvSpPr>
          <p:spPr bwMode="auto">
            <a:xfrm>
              <a:off x="263" y="731"/>
              <a:ext cx="1649" cy="295"/>
            </a:xfrm>
            <a:prstGeom prst="rect">
              <a:avLst/>
            </a:prstGeom>
            <a:solidFill>
              <a:srgbClr val="00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endParaRPr kumimoji="1" lang="zh-CN" altLang="en-US" sz="1400">
                <a:solidFill>
                  <a:schemeClr val="tx1"/>
                </a:solidFill>
                <a:latin typeface="Arial" panose="020B0604020202020204" pitchFamily="34" charset="0"/>
                <a:ea typeface="华文中宋" panose="02010600040101010101" pitchFamily="2" charset="-122"/>
              </a:endParaRPr>
            </a:p>
          </p:txBody>
        </p:sp>
        <p:sp>
          <p:nvSpPr>
            <p:cNvPr id="24609" name="Text Box 34">
              <a:extLst>
                <a:ext uri="{FF2B5EF4-FFF2-40B4-BE49-F238E27FC236}">
                  <a16:creationId xmlns:a16="http://schemas.microsoft.com/office/drawing/2014/main" id="{E65A64EF-91AC-4B85-9A48-BB8E67B7427E}"/>
                </a:ext>
              </a:extLst>
            </p:cNvPr>
            <p:cNvSpPr txBox="1">
              <a:spLocks noChangeArrowheads="1"/>
            </p:cNvSpPr>
            <p:nvPr/>
          </p:nvSpPr>
          <p:spPr bwMode="auto">
            <a:xfrm>
              <a:off x="309" y="763"/>
              <a:ext cx="164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en-GB" altLang="zh-CN" sz="1900" b="0">
                  <a:solidFill>
                    <a:schemeClr val="bg1"/>
                  </a:solidFill>
                  <a:latin typeface="Arial" panose="020B0604020202020204" pitchFamily="34" charset="0"/>
                  <a:ea typeface="黑体" panose="02010609060101010101" pitchFamily="49" charset="-122"/>
                  <a:cs typeface="Arial" panose="020B0604020202020204" pitchFamily="34" charset="0"/>
                </a:rPr>
                <a:t>PC</a:t>
              </a:r>
              <a:endParaRPr lang="en-US" altLang="zh-CN" sz="1900" b="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24602" name="Group 35">
            <a:extLst>
              <a:ext uri="{FF2B5EF4-FFF2-40B4-BE49-F238E27FC236}">
                <a16:creationId xmlns:a16="http://schemas.microsoft.com/office/drawing/2014/main" id="{36211D31-FCA3-4ACB-A1F5-DF6EEFC0F1E8}"/>
              </a:ext>
            </a:extLst>
          </p:cNvPr>
          <p:cNvGrpSpPr>
            <a:grpSpLocks/>
          </p:cNvGrpSpPr>
          <p:nvPr/>
        </p:nvGrpSpPr>
        <p:grpSpPr bwMode="auto">
          <a:xfrm>
            <a:off x="3303588" y="1881188"/>
            <a:ext cx="2679700" cy="468312"/>
            <a:chOff x="263" y="731"/>
            <a:chExt cx="1688" cy="295"/>
          </a:xfrm>
        </p:grpSpPr>
        <p:sp>
          <p:nvSpPr>
            <p:cNvPr id="24606" name="Rectangle 36">
              <a:extLst>
                <a:ext uri="{FF2B5EF4-FFF2-40B4-BE49-F238E27FC236}">
                  <a16:creationId xmlns:a16="http://schemas.microsoft.com/office/drawing/2014/main" id="{94D5DF32-E9F3-4D67-B58A-75D98BC90EB6}"/>
                </a:ext>
              </a:extLst>
            </p:cNvPr>
            <p:cNvSpPr>
              <a:spLocks noChangeArrowheads="1"/>
            </p:cNvSpPr>
            <p:nvPr/>
          </p:nvSpPr>
          <p:spPr bwMode="auto">
            <a:xfrm>
              <a:off x="263" y="731"/>
              <a:ext cx="1649" cy="295"/>
            </a:xfrm>
            <a:prstGeom prst="rect">
              <a:avLst/>
            </a:prstGeom>
            <a:solidFill>
              <a:srgbClr val="00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endParaRPr kumimoji="1" lang="zh-CN" altLang="en-US" sz="1400">
                <a:solidFill>
                  <a:schemeClr val="tx1"/>
                </a:solidFill>
                <a:latin typeface="Arial" panose="020B0604020202020204" pitchFamily="34" charset="0"/>
                <a:ea typeface="华文中宋" panose="02010600040101010101" pitchFamily="2" charset="-122"/>
              </a:endParaRPr>
            </a:p>
          </p:txBody>
        </p:sp>
        <p:sp>
          <p:nvSpPr>
            <p:cNvPr id="24607" name="Text Box 37">
              <a:extLst>
                <a:ext uri="{FF2B5EF4-FFF2-40B4-BE49-F238E27FC236}">
                  <a16:creationId xmlns:a16="http://schemas.microsoft.com/office/drawing/2014/main" id="{FAF3CAFE-68D2-471B-9E5F-3670E97CD355}"/>
                </a:ext>
              </a:extLst>
            </p:cNvPr>
            <p:cNvSpPr txBox="1">
              <a:spLocks noChangeArrowheads="1"/>
            </p:cNvSpPr>
            <p:nvPr/>
          </p:nvSpPr>
          <p:spPr bwMode="auto">
            <a:xfrm>
              <a:off x="309" y="763"/>
              <a:ext cx="164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en-US" altLang="zh-CN" sz="1900" b="0">
                  <a:solidFill>
                    <a:schemeClr val="bg1"/>
                  </a:solidFill>
                  <a:latin typeface="Arial" panose="020B0604020202020204" pitchFamily="34" charset="0"/>
                  <a:ea typeface="黑体" panose="02010609060101010101" pitchFamily="49" charset="-122"/>
                  <a:cs typeface="Arial" panose="020B0604020202020204" pitchFamily="34" charset="0"/>
                </a:rPr>
                <a:t>C/S</a:t>
              </a:r>
            </a:p>
          </p:txBody>
        </p:sp>
      </p:grpSp>
      <p:grpSp>
        <p:nvGrpSpPr>
          <p:cNvPr id="24603" name="Group 38">
            <a:extLst>
              <a:ext uri="{FF2B5EF4-FFF2-40B4-BE49-F238E27FC236}">
                <a16:creationId xmlns:a16="http://schemas.microsoft.com/office/drawing/2014/main" id="{063CDEF6-E86C-4D9D-BFED-AD552C9B8C34}"/>
              </a:ext>
            </a:extLst>
          </p:cNvPr>
          <p:cNvGrpSpPr>
            <a:grpSpLocks/>
          </p:cNvGrpSpPr>
          <p:nvPr/>
        </p:nvGrpSpPr>
        <p:grpSpPr bwMode="auto">
          <a:xfrm>
            <a:off x="6142038" y="1881188"/>
            <a:ext cx="2679700" cy="468312"/>
            <a:chOff x="263" y="731"/>
            <a:chExt cx="1688" cy="295"/>
          </a:xfrm>
        </p:grpSpPr>
        <p:sp>
          <p:nvSpPr>
            <p:cNvPr id="24604" name="Rectangle 39">
              <a:extLst>
                <a:ext uri="{FF2B5EF4-FFF2-40B4-BE49-F238E27FC236}">
                  <a16:creationId xmlns:a16="http://schemas.microsoft.com/office/drawing/2014/main" id="{9EBE321E-9E83-40F9-AA4B-81051B427B46}"/>
                </a:ext>
              </a:extLst>
            </p:cNvPr>
            <p:cNvSpPr>
              <a:spLocks noChangeArrowheads="1"/>
            </p:cNvSpPr>
            <p:nvPr/>
          </p:nvSpPr>
          <p:spPr bwMode="auto">
            <a:xfrm>
              <a:off x="263" y="731"/>
              <a:ext cx="1649" cy="295"/>
            </a:xfrm>
            <a:prstGeom prst="rect">
              <a:avLst/>
            </a:prstGeom>
            <a:solidFill>
              <a:srgbClr val="00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endParaRPr kumimoji="1" lang="zh-CN" altLang="en-US" sz="1400">
                <a:solidFill>
                  <a:schemeClr val="tx1"/>
                </a:solidFill>
                <a:latin typeface="Arial" panose="020B0604020202020204" pitchFamily="34" charset="0"/>
                <a:ea typeface="华文中宋" panose="02010600040101010101" pitchFamily="2" charset="-122"/>
              </a:endParaRPr>
            </a:p>
          </p:txBody>
        </p:sp>
        <p:sp>
          <p:nvSpPr>
            <p:cNvPr id="24605" name="Text Box 40">
              <a:extLst>
                <a:ext uri="{FF2B5EF4-FFF2-40B4-BE49-F238E27FC236}">
                  <a16:creationId xmlns:a16="http://schemas.microsoft.com/office/drawing/2014/main" id="{E8BDC0A3-2B0D-45E6-B1C2-66DE2643AC10}"/>
                </a:ext>
              </a:extLst>
            </p:cNvPr>
            <p:cNvSpPr txBox="1">
              <a:spLocks noChangeArrowheads="1"/>
            </p:cNvSpPr>
            <p:nvPr/>
          </p:nvSpPr>
          <p:spPr bwMode="auto">
            <a:xfrm>
              <a:off x="309" y="763"/>
              <a:ext cx="164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en-GB" sz="1900" b="0">
                  <a:solidFill>
                    <a:schemeClr val="bg1"/>
                  </a:solidFill>
                  <a:latin typeface="Arial" panose="020B0604020202020204" pitchFamily="34" charset="0"/>
                  <a:ea typeface="黑体" panose="02010609060101010101" pitchFamily="49" charset="-122"/>
                  <a:cs typeface="Arial" panose="020B0604020202020204" pitchFamily="34" charset="0"/>
                </a:rPr>
                <a:t>云计算</a:t>
              </a:r>
              <a:endParaRPr lang="zh-CN" altLang="en-US" sz="1900" b="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id="{DC4A80D7-1940-4805-9CE8-B53D587258CA}"/>
              </a:ext>
            </a:extLst>
          </p:cNvPr>
          <p:cNvSpPr>
            <a:spLocks noGrp="1" noChangeArrowheads="1"/>
          </p:cNvSpPr>
          <p:nvPr>
            <p:ph type="title"/>
          </p:nvPr>
        </p:nvSpPr>
        <p:spPr/>
        <p:txBody>
          <a:bodyPr/>
          <a:lstStyle/>
          <a:p>
            <a:r>
              <a:rPr lang="zh-CN" altLang="en-US"/>
              <a:t>测试</a:t>
            </a:r>
          </a:p>
        </p:txBody>
      </p:sp>
      <p:sp>
        <p:nvSpPr>
          <p:cNvPr id="3" name="内容占位符 2">
            <a:extLst>
              <a:ext uri="{FF2B5EF4-FFF2-40B4-BE49-F238E27FC236}">
                <a16:creationId xmlns:a16="http://schemas.microsoft.com/office/drawing/2014/main" id="{B34AC737-61C2-433D-81C8-719391D74ADC}"/>
              </a:ext>
            </a:extLst>
          </p:cNvPr>
          <p:cNvSpPr>
            <a:spLocks noGrp="1"/>
          </p:cNvSpPr>
          <p:nvPr>
            <p:ph idx="1"/>
          </p:nvPr>
        </p:nvSpPr>
        <p:spPr/>
        <p:txBody>
          <a:bodyPr/>
          <a:lstStyle/>
          <a:p>
            <a:pPr>
              <a:defRPr/>
            </a:pPr>
            <a:r>
              <a:rPr lang="zh-CN" altLang="en-US" sz="2000" dirty="0"/>
              <a:t>云计算就是把计算资源都放在（）</a:t>
            </a:r>
            <a:endParaRPr lang="en-US" altLang="zh-CN" sz="2000" dirty="0"/>
          </a:p>
          <a:p>
            <a:pPr marL="0" indent="0">
              <a:buFont typeface="Wingdings 2" panose="05020102010507070707" pitchFamily="18" charset="2"/>
              <a:buNone/>
              <a:defRPr/>
            </a:pPr>
            <a:r>
              <a:rPr lang="en-US" altLang="zh-CN" sz="2000" dirty="0"/>
              <a:t>A.</a:t>
            </a:r>
            <a:r>
              <a:rPr lang="zh-CN" altLang="en-US" sz="2000" dirty="0"/>
              <a:t>对等网    </a:t>
            </a:r>
            <a:r>
              <a:rPr lang="en-US" altLang="zh-CN" sz="2000" dirty="0"/>
              <a:t>B.</a:t>
            </a:r>
            <a:r>
              <a:rPr lang="zh-CN" altLang="en-US" sz="2000" dirty="0"/>
              <a:t>因特网   </a:t>
            </a:r>
            <a:r>
              <a:rPr lang="en-US" altLang="zh-CN" sz="2000" dirty="0"/>
              <a:t>C.</a:t>
            </a:r>
            <a:r>
              <a:rPr lang="zh-CN" altLang="en-US" sz="2000" dirty="0"/>
              <a:t>广域网    </a:t>
            </a:r>
            <a:r>
              <a:rPr lang="en-US" altLang="zh-CN" sz="2000" dirty="0"/>
              <a:t>D.</a:t>
            </a:r>
            <a:r>
              <a:rPr lang="zh-CN" altLang="en-US" sz="2000" dirty="0"/>
              <a:t>无线网</a:t>
            </a:r>
            <a:endParaRPr lang="en-US" altLang="zh-CN" sz="2000" dirty="0"/>
          </a:p>
          <a:p>
            <a:pPr marL="0" indent="0">
              <a:buFont typeface="Wingdings 2" panose="05020102010507070707" pitchFamily="18" charset="2"/>
              <a:buNone/>
              <a:defRPr/>
            </a:pPr>
            <a:r>
              <a:rPr lang="zh-CN" altLang="en-US" sz="2000" dirty="0"/>
              <a:t>云计算是对（）技术的发展与运用</a:t>
            </a:r>
            <a:endParaRPr lang="en-US" altLang="zh-CN" sz="2000" dirty="0"/>
          </a:p>
          <a:p>
            <a:pPr marL="0" indent="0">
              <a:buFont typeface="Wingdings 2" panose="05020102010507070707" pitchFamily="18" charset="2"/>
              <a:buNone/>
              <a:defRPr/>
            </a:pPr>
            <a:r>
              <a:rPr lang="en-US" altLang="zh-CN" sz="2000" dirty="0"/>
              <a:t>A.</a:t>
            </a:r>
            <a:r>
              <a:rPr lang="zh-CN" altLang="en-US" sz="2000" dirty="0"/>
              <a:t>并行计算    </a:t>
            </a:r>
            <a:r>
              <a:rPr lang="en-US" altLang="zh-CN" sz="2000" dirty="0"/>
              <a:t>B.</a:t>
            </a:r>
            <a:r>
              <a:rPr lang="zh-CN" altLang="en-US" sz="2000" dirty="0"/>
              <a:t>网格计算   </a:t>
            </a:r>
            <a:r>
              <a:rPr lang="en-US" altLang="zh-CN" sz="2000" dirty="0"/>
              <a:t>C.</a:t>
            </a:r>
            <a:r>
              <a:rPr lang="zh-CN" altLang="en-US" sz="2000" dirty="0"/>
              <a:t>分布式计算</a:t>
            </a:r>
            <a:endParaRPr lang="en-US" altLang="zh-CN" sz="2000" dirty="0"/>
          </a:p>
          <a:p>
            <a:pPr marL="0" indent="0">
              <a:buFont typeface="Wingdings 2" panose="05020102010507070707" pitchFamily="18" charset="2"/>
              <a:buNone/>
              <a:defRPr/>
            </a:pPr>
            <a:r>
              <a:rPr lang="en-US" altLang="zh-CN" sz="2000" dirty="0"/>
              <a:t>D.</a:t>
            </a:r>
            <a:r>
              <a:rPr lang="zh-CN" altLang="en-US" sz="2000" dirty="0"/>
              <a:t>三个选项都是</a:t>
            </a:r>
            <a:endParaRPr lang="en-US" altLang="zh-CN" sz="2000" dirty="0"/>
          </a:p>
          <a:p>
            <a:pPr marL="0" indent="0">
              <a:buFont typeface="Wingdings 2" panose="05020102010507070707" pitchFamily="18" charset="2"/>
              <a:buNone/>
              <a:defRPr/>
            </a:pPr>
            <a:r>
              <a:rPr lang="zh-CN" altLang="en-US" sz="2000" dirty="0"/>
              <a:t>云计算的基本原理为：利用非本地或远程服务器（集群）的分布式计算机为互联网用户提供服务（计算、存储、软硬件等服务）。 （对或错）</a:t>
            </a:r>
            <a:endParaRPr lang="en-US" altLang="zh-CN" sz="2000" dirty="0"/>
          </a:p>
          <a:p>
            <a:pPr marL="0" indent="0">
              <a:buFont typeface="Wingdings 2" panose="05020102010507070707" pitchFamily="18" charset="2"/>
              <a:buNone/>
              <a:defRPr/>
            </a:pPr>
            <a:r>
              <a:rPr lang="zh-CN" altLang="en-US" sz="2000" dirty="0"/>
              <a:t>利用并行计算解决大型问题的网格计算和将计算资源作为可计量的服务提供的公用计算，在互联网宽带技术和虚拟化技术高速发展后萌生出云计算。（对或错）</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171A9B6C-96FA-4CF7-AB9B-8146D177E693}"/>
              </a:ext>
            </a:extLst>
          </p:cNvPr>
          <p:cNvSpPr>
            <a:spLocks noGrp="1" noChangeArrowheads="1"/>
          </p:cNvSpPr>
          <p:nvPr>
            <p:ph type="title"/>
          </p:nvPr>
        </p:nvSpPr>
        <p:spPr/>
        <p:txBody>
          <a:bodyPr/>
          <a:lstStyle/>
          <a:p>
            <a:r>
              <a:rPr lang="zh-CN" altLang="en-US"/>
              <a:t>测试</a:t>
            </a:r>
          </a:p>
        </p:txBody>
      </p:sp>
      <p:sp>
        <p:nvSpPr>
          <p:cNvPr id="3" name="内容占位符 2">
            <a:extLst>
              <a:ext uri="{FF2B5EF4-FFF2-40B4-BE49-F238E27FC236}">
                <a16:creationId xmlns:a16="http://schemas.microsoft.com/office/drawing/2014/main" id="{B34AC737-61C2-433D-81C8-719391D74ADC}"/>
              </a:ext>
            </a:extLst>
          </p:cNvPr>
          <p:cNvSpPr>
            <a:spLocks noGrp="1"/>
          </p:cNvSpPr>
          <p:nvPr>
            <p:ph idx="1"/>
          </p:nvPr>
        </p:nvSpPr>
        <p:spPr/>
        <p:txBody>
          <a:bodyPr/>
          <a:lstStyle/>
          <a:p>
            <a:pPr>
              <a:defRPr/>
            </a:pPr>
            <a:r>
              <a:rPr lang="zh-CN" altLang="en-US" sz="2000" dirty="0"/>
              <a:t>云计算就是把计算资源都放在（</a:t>
            </a:r>
            <a:r>
              <a:rPr lang="en-US" altLang="zh-CN" sz="2000" dirty="0"/>
              <a:t>B</a:t>
            </a:r>
            <a:r>
              <a:rPr lang="zh-CN" altLang="en-US" sz="2000" dirty="0"/>
              <a:t>）</a:t>
            </a:r>
            <a:endParaRPr lang="en-US" altLang="zh-CN" sz="2000" dirty="0"/>
          </a:p>
          <a:p>
            <a:pPr marL="0" indent="0">
              <a:buFont typeface="Wingdings 2" panose="05020102010507070707" pitchFamily="18" charset="2"/>
              <a:buNone/>
              <a:defRPr/>
            </a:pPr>
            <a:r>
              <a:rPr lang="en-US" altLang="zh-CN" sz="2000" dirty="0"/>
              <a:t>A.</a:t>
            </a:r>
            <a:r>
              <a:rPr lang="zh-CN" altLang="en-US" sz="2000" dirty="0"/>
              <a:t>对等网    </a:t>
            </a:r>
            <a:r>
              <a:rPr lang="en-US" altLang="zh-CN" sz="2000" dirty="0"/>
              <a:t>B.</a:t>
            </a:r>
            <a:r>
              <a:rPr lang="zh-CN" altLang="en-US" sz="2000" dirty="0"/>
              <a:t>因特网   </a:t>
            </a:r>
            <a:r>
              <a:rPr lang="en-US" altLang="zh-CN" sz="2000" dirty="0"/>
              <a:t>C.</a:t>
            </a:r>
            <a:r>
              <a:rPr lang="zh-CN" altLang="en-US" sz="2000" dirty="0"/>
              <a:t>广域网    </a:t>
            </a:r>
            <a:r>
              <a:rPr lang="en-US" altLang="zh-CN" sz="2000" dirty="0"/>
              <a:t>D.</a:t>
            </a:r>
            <a:r>
              <a:rPr lang="zh-CN" altLang="en-US" sz="2000" dirty="0"/>
              <a:t>无线网</a:t>
            </a:r>
            <a:endParaRPr lang="en-US" altLang="zh-CN" sz="2000" dirty="0"/>
          </a:p>
          <a:p>
            <a:pPr marL="0" indent="0">
              <a:buFont typeface="Wingdings 2" panose="05020102010507070707" pitchFamily="18" charset="2"/>
              <a:buNone/>
              <a:defRPr/>
            </a:pPr>
            <a:r>
              <a:rPr lang="zh-CN" altLang="en-US" sz="2000" dirty="0"/>
              <a:t>云计算是对（</a:t>
            </a:r>
            <a:r>
              <a:rPr lang="en-US" altLang="zh-CN" sz="2000" dirty="0"/>
              <a:t>D</a:t>
            </a:r>
            <a:r>
              <a:rPr lang="zh-CN" altLang="en-US" sz="2000" dirty="0"/>
              <a:t>）技术的发展与运用</a:t>
            </a:r>
            <a:endParaRPr lang="en-US" altLang="zh-CN" sz="2000" dirty="0"/>
          </a:p>
          <a:p>
            <a:pPr marL="0" indent="0">
              <a:buFont typeface="Wingdings 2" panose="05020102010507070707" pitchFamily="18" charset="2"/>
              <a:buNone/>
              <a:defRPr/>
            </a:pPr>
            <a:r>
              <a:rPr lang="en-US" altLang="zh-CN" sz="2000" dirty="0"/>
              <a:t>A.</a:t>
            </a:r>
            <a:r>
              <a:rPr lang="zh-CN" altLang="en-US" sz="2000" dirty="0"/>
              <a:t>并行计算    </a:t>
            </a:r>
            <a:r>
              <a:rPr lang="en-US" altLang="zh-CN" sz="2000" dirty="0"/>
              <a:t>B.</a:t>
            </a:r>
            <a:r>
              <a:rPr lang="zh-CN" altLang="en-US" sz="2000" dirty="0"/>
              <a:t>网格计算   </a:t>
            </a:r>
            <a:r>
              <a:rPr lang="en-US" altLang="zh-CN" sz="2000" dirty="0"/>
              <a:t>C.</a:t>
            </a:r>
            <a:r>
              <a:rPr lang="zh-CN" altLang="en-US" sz="2000" dirty="0"/>
              <a:t>分布式计算</a:t>
            </a:r>
            <a:endParaRPr lang="en-US" altLang="zh-CN" sz="2000" dirty="0"/>
          </a:p>
          <a:p>
            <a:pPr marL="0" indent="0">
              <a:buFont typeface="Wingdings 2" panose="05020102010507070707" pitchFamily="18" charset="2"/>
              <a:buNone/>
              <a:defRPr/>
            </a:pPr>
            <a:r>
              <a:rPr lang="en-US" altLang="zh-CN" sz="2000" dirty="0"/>
              <a:t>D.</a:t>
            </a:r>
            <a:r>
              <a:rPr lang="zh-CN" altLang="en-US" sz="2000" dirty="0"/>
              <a:t>三个选项都是</a:t>
            </a:r>
            <a:endParaRPr lang="en-US" altLang="zh-CN" sz="2000" dirty="0"/>
          </a:p>
          <a:p>
            <a:pPr marL="0" indent="0">
              <a:buFont typeface="Wingdings 2" panose="05020102010507070707" pitchFamily="18" charset="2"/>
              <a:buNone/>
              <a:defRPr/>
            </a:pPr>
            <a:r>
              <a:rPr lang="zh-CN" altLang="en-US" sz="2000" dirty="0"/>
              <a:t>云计算的基本原理为：利用非本地或远程服务器（集群）的分布式计算机为互联网用户提供服务（计算、存储、软硬件等服务）。 （对）</a:t>
            </a:r>
            <a:endParaRPr lang="en-US" altLang="zh-CN" sz="2000" dirty="0"/>
          </a:p>
          <a:p>
            <a:pPr marL="0" indent="0">
              <a:buFont typeface="Wingdings 2" panose="05020102010507070707" pitchFamily="18" charset="2"/>
              <a:buNone/>
              <a:defRPr/>
            </a:pPr>
            <a:r>
              <a:rPr lang="zh-CN" altLang="en-US" sz="2000" dirty="0"/>
              <a:t>利用并行计算解决大型问题的网格计算和将计算资源作为可计量的服务提供的公用计算，在互联网宽带技术和虚拟化技术高速发展后萌生出云计算。（对）</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a:extLst>
              <a:ext uri="{FF2B5EF4-FFF2-40B4-BE49-F238E27FC236}">
                <a16:creationId xmlns:a16="http://schemas.microsoft.com/office/drawing/2014/main" id="{505893BA-66D9-456A-A392-54EE135FFC0B}"/>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en-US" altLang="zh-CN" sz="2800"/>
              <a:t>NIST</a:t>
            </a:r>
            <a:r>
              <a:rPr lang="zh-CN" altLang="en-US" sz="2800"/>
              <a:t>云计算定义</a:t>
            </a:r>
            <a:endParaRPr lang="en-US" altLang="zh-CN" sz="2000" b="0"/>
          </a:p>
          <a:p>
            <a:pPr lvl="1" eaLnBrk="1" hangingPunct="1">
              <a:spcBef>
                <a:spcPct val="0"/>
              </a:spcBef>
            </a:pPr>
            <a:r>
              <a:rPr lang="zh-CN" altLang="en-US" sz="2000" b="0"/>
              <a:t>美国国家标准与技术研究院（</a:t>
            </a:r>
            <a:r>
              <a:rPr lang="en-US" altLang="zh-CN" sz="2000" b="0"/>
              <a:t>NIST</a:t>
            </a:r>
            <a:r>
              <a:rPr lang="zh-CN" altLang="en-US" sz="2000" b="0"/>
              <a:t>）给云计算定义了五个关键特征、三个服务模型、四个部署模型。</a:t>
            </a:r>
            <a:endParaRPr lang="en-US" altLang="zh-CN" sz="2000" b="0"/>
          </a:p>
        </p:txBody>
      </p:sp>
      <p:sp>
        <p:nvSpPr>
          <p:cNvPr id="28675" name="Rectangle 5">
            <a:extLst>
              <a:ext uri="{FF2B5EF4-FFF2-40B4-BE49-F238E27FC236}">
                <a16:creationId xmlns:a16="http://schemas.microsoft.com/office/drawing/2014/main" id="{81B436C7-575E-4B95-B2F0-81263C3F72F1}"/>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a:extLst>
              <a:ext uri="{FF2B5EF4-FFF2-40B4-BE49-F238E27FC236}">
                <a16:creationId xmlns:a16="http://schemas.microsoft.com/office/drawing/2014/main" id="{D6777266-25AD-4077-B983-5C41F4E503A4}"/>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en-US" altLang="zh-CN" sz="2800"/>
              <a:t>NIST</a:t>
            </a:r>
            <a:r>
              <a:rPr lang="zh-CN" altLang="en-US" sz="2800"/>
              <a:t>云计算定义</a:t>
            </a:r>
            <a:endParaRPr lang="en-US" altLang="zh-CN" sz="2000" b="0"/>
          </a:p>
        </p:txBody>
      </p:sp>
      <p:sp>
        <p:nvSpPr>
          <p:cNvPr id="30723" name="Rectangle 5">
            <a:extLst>
              <a:ext uri="{FF2B5EF4-FFF2-40B4-BE49-F238E27FC236}">
                <a16:creationId xmlns:a16="http://schemas.microsoft.com/office/drawing/2014/main" id="{463B6F79-9E71-4939-9C2B-6BA8D7D2B6D1}"/>
              </a:ext>
            </a:extLst>
          </p:cNvPr>
          <p:cNvSpPr>
            <a:spLocks noGrp="1" noChangeArrowheads="1"/>
          </p:cNvSpPr>
          <p:nvPr>
            <p:ph type="title"/>
          </p:nvPr>
        </p:nvSpPr>
        <p:spPr>
          <a:noFill/>
        </p:spPr>
        <p:txBody>
          <a:bodyPr/>
          <a:lstStyle/>
          <a:p>
            <a:pPr eaLnBrk="1" hangingPunct="1"/>
            <a:r>
              <a:rPr lang="zh-CN" altLang="en-US"/>
              <a:t>云计算概述</a:t>
            </a:r>
          </a:p>
        </p:txBody>
      </p:sp>
      <p:pic>
        <p:nvPicPr>
          <p:cNvPr id="30724" name="Picture 5">
            <a:extLst>
              <a:ext uri="{FF2B5EF4-FFF2-40B4-BE49-F238E27FC236}">
                <a16:creationId xmlns:a16="http://schemas.microsoft.com/office/drawing/2014/main" id="{9D807B99-18C2-457D-B77C-F348CC22B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476375"/>
            <a:ext cx="7823200" cy="454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938">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18DBD6F4-8041-4926-AE23-9D48EBEE795C}"/>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en-US" altLang="zh-CN" sz="2800" dirty="0"/>
              <a:t>NIST</a:t>
            </a:r>
            <a:r>
              <a:rPr lang="zh-CN" altLang="en-US" sz="2800" dirty="0"/>
              <a:t>云计算定义</a:t>
            </a:r>
            <a:endParaRPr lang="en-US" altLang="zh-CN" sz="2000" b="0" dirty="0"/>
          </a:p>
          <a:p>
            <a:pPr marL="457200" lvl="1" indent="0" eaLnBrk="1" hangingPunct="1">
              <a:spcBef>
                <a:spcPct val="0"/>
              </a:spcBef>
              <a:buFont typeface="Wingdings 2" pitchFamily="18" charset="2"/>
              <a:buNone/>
              <a:defRPr/>
            </a:pPr>
            <a:r>
              <a:rPr lang="zh-CN" altLang="en-US" sz="2000" b="0" dirty="0"/>
              <a:t>云计算的</a:t>
            </a:r>
            <a:r>
              <a:rPr lang="zh-CN" altLang="en-US" sz="2000" dirty="0"/>
              <a:t>五个关键特征</a:t>
            </a:r>
            <a:r>
              <a:rPr lang="zh-CN" altLang="en-US" sz="2000" b="0" dirty="0"/>
              <a:t>，代表了它与传统计算方法的关系和区别：</a:t>
            </a:r>
            <a:endParaRPr lang="en-US" altLang="zh-CN" sz="2000" b="0" dirty="0"/>
          </a:p>
          <a:p>
            <a:pPr lvl="1" eaLnBrk="1" hangingPunct="1">
              <a:spcBef>
                <a:spcPct val="0"/>
              </a:spcBef>
              <a:defRPr/>
            </a:pPr>
            <a:r>
              <a:rPr lang="zh-CN" altLang="en-US" sz="2000" dirty="0"/>
              <a:t>按需自服务</a:t>
            </a:r>
            <a:r>
              <a:rPr lang="zh-CN" altLang="en-US" sz="2000" b="0" dirty="0"/>
              <a:t>：用户可在需要时自动配置计算能力，例如服务器时间和网络存储，而无需与服务供应商的服务人员交互。</a:t>
            </a:r>
            <a:endParaRPr lang="en-US" altLang="zh-CN" sz="2000" b="0" dirty="0"/>
          </a:p>
          <a:p>
            <a:pPr lvl="1" eaLnBrk="1" hangingPunct="1">
              <a:spcBef>
                <a:spcPct val="0"/>
              </a:spcBef>
              <a:defRPr/>
            </a:pPr>
            <a:r>
              <a:rPr lang="zh-CN" altLang="en-US" sz="2000" dirty="0"/>
              <a:t>宽带接入</a:t>
            </a:r>
            <a:r>
              <a:rPr lang="zh-CN" altLang="en-US" sz="2000" b="0" dirty="0"/>
              <a:t>：服务能力通过网络提供，支持各种标准接入手段，包括各种廋或胖客户端平台，也包括其他传统的或基于云的服务。</a:t>
            </a:r>
            <a:endParaRPr lang="en-US" altLang="zh-CN" sz="2000" b="0" dirty="0"/>
          </a:p>
          <a:p>
            <a:pPr lvl="1" eaLnBrk="1" hangingPunct="1">
              <a:spcBef>
                <a:spcPct val="0"/>
              </a:spcBef>
              <a:defRPr/>
            </a:pPr>
            <a:endParaRPr lang="en-US" altLang="zh-CN" sz="2000" b="0" dirty="0"/>
          </a:p>
        </p:txBody>
      </p:sp>
      <p:sp>
        <p:nvSpPr>
          <p:cNvPr id="32771" name="Rectangle 5">
            <a:extLst>
              <a:ext uri="{FF2B5EF4-FFF2-40B4-BE49-F238E27FC236}">
                <a16:creationId xmlns:a16="http://schemas.microsoft.com/office/drawing/2014/main" id="{C2C14F16-ADF3-4BEA-819D-F7D6261D6841}"/>
              </a:ext>
            </a:extLst>
          </p:cNvPr>
          <p:cNvSpPr>
            <a:spLocks noGrp="1" noChangeArrowheads="1"/>
          </p:cNvSpPr>
          <p:nvPr>
            <p:ph type="title"/>
          </p:nvPr>
        </p:nvSpPr>
        <p:spPr>
          <a:noFill/>
        </p:spPr>
        <p:txBody>
          <a:bodyPr/>
          <a:lstStyle/>
          <a:p>
            <a:pPr eaLnBrk="1" hangingPunct="1"/>
            <a:r>
              <a:rPr lang="zh-CN" altLang="en-US"/>
              <a:t>云计算</a:t>
            </a:r>
          </a:p>
        </p:txBody>
      </p:sp>
      <p:pic>
        <p:nvPicPr>
          <p:cNvPr id="32772" name="图片 1">
            <a:extLst>
              <a:ext uri="{FF2B5EF4-FFF2-40B4-BE49-F238E27FC236}">
                <a16:creationId xmlns:a16="http://schemas.microsoft.com/office/drawing/2014/main" id="{36E10EAA-1CCB-413F-9E7E-11660490D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4005263"/>
            <a:ext cx="4829175"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1208571D-0765-436E-BAC4-965B489C5C6D}"/>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en-US" altLang="zh-CN" sz="2800" dirty="0"/>
              <a:t>NIST</a:t>
            </a:r>
            <a:r>
              <a:rPr lang="zh-CN" altLang="en-US" sz="2800" dirty="0"/>
              <a:t>云计算定义</a:t>
            </a:r>
            <a:endParaRPr lang="en-US" altLang="zh-CN" sz="2000" b="0" dirty="0"/>
          </a:p>
          <a:p>
            <a:pPr marL="457200" lvl="1" indent="0" eaLnBrk="1" hangingPunct="1">
              <a:spcBef>
                <a:spcPct val="0"/>
              </a:spcBef>
              <a:buFont typeface="Wingdings 2" pitchFamily="18" charset="2"/>
              <a:buNone/>
              <a:defRPr/>
            </a:pPr>
            <a:r>
              <a:rPr lang="zh-CN" altLang="en-US" sz="2000" b="0" dirty="0"/>
              <a:t>云计算的</a:t>
            </a:r>
            <a:r>
              <a:rPr lang="zh-CN" altLang="en-US" sz="2000" dirty="0"/>
              <a:t>五个关键特征</a:t>
            </a:r>
            <a:r>
              <a:rPr lang="zh-CN" altLang="en-US" sz="2000" b="0" dirty="0"/>
              <a:t>，代表了它与传统计算方法的关系和区别：</a:t>
            </a:r>
            <a:endParaRPr lang="en-US" altLang="zh-CN" sz="2000" b="0" dirty="0"/>
          </a:p>
          <a:p>
            <a:pPr lvl="1" eaLnBrk="1" hangingPunct="1">
              <a:spcBef>
                <a:spcPct val="0"/>
              </a:spcBef>
              <a:defRPr/>
            </a:pPr>
            <a:r>
              <a:rPr lang="zh-CN" altLang="en-US" sz="2000" dirty="0"/>
              <a:t>虚拟化的资源“池”</a:t>
            </a:r>
            <a:r>
              <a:rPr lang="zh-CN" altLang="en-US" sz="2000" b="0" dirty="0"/>
              <a:t>：云计算提供商的计算资源汇集到资源池中，使用</a:t>
            </a:r>
            <a:r>
              <a:rPr lang="zh-CN" altLang="en-US" sz="2000" dirty="0"/>
              <a:t>多租户</a:t>
            </a:r>
            <a:r>
              <a:rPr lang="zh-CN" altLang="en-US" sz="2000" b="0" dirty="0"/>
              <a:t>模型，按照用户需要，将不同的物理或虚拟资源动态地分配或再分配给多个消费者使用。虽然用户无法知道或根本无法控制所使用资源的确切物理位置，但原则上可以在较高的抽象层面来指定位置（例如国家、省、数据中心等）。</a:t>
            </a:r>
            <a:endParaRPr lang="en-US" altLang="zh-CN" sz="2000" b="0" dirty="0"/>
          </a:p>
          <a:p>
            <a:pPr lvl="1" eaLnBrk="1" hangingPunct="1">
              <a:spcBef>
                <a:spcPct val="0"/>
              </a:spcBef>
              <a:defRPr/>
            </a:pPr>
            <a:r>
              <a:rPr lang="zh-CN" altLang="en-US" sz="2000" b="0" dirty="0"/>
              <a:t>资源的例子包括存储、处理、内存、网络带宽以及虚拟机等。即使是私有“云”往往也趋向将资源虚拟“池”化来为组织的不同部门提供服务。</a:t>
            </a:r>
            <a:endParaRPr lang="en-US" altLang="zh-CN" sz="2000" b="0" dirty="0"/>
          </a:p>
          <a:p>
            <a:pPr lvl="1" eaLnBrk="1" hangingPunct="1">
              <a:spcBef>
                <a:spcPct val="0"/>
              </a:spcBef>
              <a:defRPr/>
            </a:pPr>
            <a:endParaRPr lang="en-US" altLang="zh-CN" sz="2000" b="0" dirty="0"/>
          </a:p>
        </p:txBody>
      </p:sp>
      <p:sp>
        <p:nvSpPr>
          <p:cNvPr id="34819" name="Rectangle 5">
            <a:extLst>
              <a:ext uri="{FF2B5EF4-FFF2-40B4-BE49-F238E27FC236}">
                <a16:creationId xmlns:a16="http://schemas.microsoft.com/office/drawing/2014/main" id="{982532E5-D448-4A97-A462-5C7E58EB3257}"/>
              </a:ext>
            </a:extLst>
          </p:cNvPr>
          <p:cNvSpPr>
            <a:spLocks noGrp="1" noChangeArrowheads="1"/>
          </p:cNvSpPr>
          <p:nvPr>
            <p:ph type="title"/>
          </p:nvPr>
        </p:nvSpPr>
        <p:spPr>
          <a:noFill/>
        </p:spPr>
        <p:txBody>
          <a:bodyPr/>
          <a:lstStyle/>
          <a:p>
            <a:pPr eaLnBrk="1" hangingPunct="1"/>
            <a:r>
              <a:rPr lang="zh-CN" altLang="en-US"/>
              <a:t>云计算</a:t>
            </a:r>
          </a:p>
        </p:txBody>
      </p:sp>
      <p:pic>
        <p:nvPicPr>
          <p:cNvPr id="2" name="图片 1">
            <a:extLst>
              <a:ext uri="{FF2B5EF4-FFF2-40B4-BE49-F238E27FC236}">
                <a16:creationId xmlns:a16="http://schemas.microsoft.com/office/drawing/2014/main" id="{041C3CBA-0FCB-46DD-B404-FFAFB87ED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762" y="1772816"/>
            <a:ext cx="6594475"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243FC361-CFE3-4248-8853-7C68BBA1AAAA}"/>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en-US" altLang="zh-CN" sz="2800" dirty="0"/>
              <a:t>NIST</a:t>
            </a:r>
            <a:r>
              <a:rPr lang="zh-CN" altLang="en-US" sz="2800" dirty="0"/>
              <a:t>云计算定义</a:t>
            </a:r>
            <a:endParaRPr lang="en-US" altLang="zh-CN" sz="2000" b="0" dirty="0"/>
          </a:p>
          <a:p>
            <a:pPr marL="457200" lvl="1" indent="0" eaLnBrk="1" hangingPunct="1">
              <a:spcBef>
                <a:spcPct val="0"/>
              </a:spcBef>
              <a:buFont typeface="Wingdings 2" pitchFamily="18" charset="2"/>
              <a:buNone/>
              <a:defRPr/>
            </a:pPr>
            <a:r>
              <a:rPr lang="zh-CN" altLang="en-US" sz="2000" b="0" dirty="0"/>
              <a:t>云计算的</a:t>
            </a:r>
            <a:r>
              <a:rPr lang="zh-CN" altLang="en-US" sz="2000" dirty="0"/>
              <a:t>五个关键特征</a:t>
            </a:r>
            <a:r>
              <a:rPr lang="zh-CN" altLang="en-US" sz="2000" b="0" dirty="0"/>
              <a:t>，代表了它与传统计算方法的关系和区别：</a:t>
            </a:r>
            <a:endParaRPr lang="en-US" altLang="zh-CN" sz="2000" b="0" dirty="0"/>
          </a:p>
          <a:p>
            <a:pPr lvl="1" eaLnBrk="1" hangingPunct="1">
              <a:spcBef>
                <a:spcPct val="0"/>
              </a:spcBef>
              <a:defRPr/>
            </a:pPr>
            <a:r>
              <a:rPr lang="zh-CN" altLang="en-US" sz="2000" dirty="0"/>
              <a:t>快速弹性架构</a:t>
            </a:r>
            <a:r>
              <a:rPr lang="zh-CN" altLang="en-US" sz="2000" b="0" dirty="0"/>
              <a:t>：服务能力可以快速、弹性的供应。在某些情况下自动的实现快速扩容、快速上线。对于用户来说，可供应的服务能力近乎无限，可以随时按需购买。</a:t>
            </a:r>
            <a:endParaRPr lang="en-US" altLang="zh-CN" sz="2000" b="0" dirty="0"/>
          </a:p>
          <a:p>
            <a:pPr lvl="1" eaLnBrk="1" hangingPunct="1">
              <a:spcBef>
                <a:spcPct val="0"/>
              </a:spcBef>
              <a:defRPr/>
            </a:pPr>
            <a:r>
              <a:rPr lang="zh-CN" altLang="en-US" sz="2000" dirty="0"/>
              <a:t>可测量的服务</a:t>
            </a:r>
            <a:r>
              <a:rPr lang="zh-CN" altLang="en-US" sz="2000" b="0" dirty="0"/>
              <a:t>：云系统之所以能够自动控制优化某种服务的资源使用，是因为利用了经过抽象的测量能力（例如存储、处理、带宽或者活动用户账号等），可监视和控制资源使用，并生成对供应商和用户都透明的报表。</a:t>
            </a:r>
            <a:endParaRPr lang="en-US" altLang="zh-CN" sz="2000" b="0" dirty="0"/>
          </a:p>
          <a:p>
            <a:pPr lvl="1" eaLnBrk="1" hangingPunct="1">
              <a:spcBef>
                <a:spcPct val="0"/>
              </a:spcBef>
              <a:defRPr/>
            </a:pPr>
            <a:endParaRPr lang="en-US" altLang="zh-CN" sz="2000" b="0" dirty="0"/>
          </a:p>
        </p:txBody>
      </p:sp>
      <p:sp>
        <p:nvSpPr>
          <p:cNvPr id="36867" name="Rectangle 5">
            <a:extLst>
              <a:ext uri="{FF2B5EF4-FFF2-40B4-BE49-F238E27FC236}">
                <a16:creationId xmlns:a16="http://schemas.microsoft.com/office/drawing/2014/main" id="{155F044D-66BC-4114-BEF5-2E99D18754E1}"/>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3C873A84-BEB5-44C1-A5DB-D0013667793F}"/>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en-US" altLang="zh-CN" sz="2800" dirty="0"/>
              <a:t>NIST</a:t>
            </a:r>
            <a:r>
              <a:rPr lang="zh-CN" altLang="en-US" sz="2800" dirty="0"/>
              <a:t>云计算定义</a:t>
            </a:r>
            <a:endParaRPr lang="en-US" altLang="zh-CN" sz="2000" b="0" dirty="0"/>
          </a:p>
          <a:p>
            <a:pPr marL="457200" lvl="1" indent="0" eaLnBrk="1" hangingPunct="1">
              <a:spcBef>
                <a:spcPct val="0"/>
              </a:spcBef>
              <a:buFont typeface="Wingdings 2" pitchFamily="18" charset="2"/>
              <a:buNone/>
              <a:defRPr/>
            </a:pPr>
            <a:r>
              <a:rPr lang="zh-CN" altLang="en-US" sz="2000" dirty="0"/>
              <a:t>多租户（</a:t>
            </a:r>
            <a:r>
              <a:rPr lang="en-US" altLang="zh-CN" sz="2000" dirty="0"/>
              <a:t>Multi-Tenancy</a:t>
            </a:r>
            <a:r>
              <a:rPr lang="zh-CN" altLang="en-US" sz="2000" dirty="0"/>
              <a:t>）</a:t>
            </a:r>
            <a:r>
              <a:rPr lang="zh-CN" altLang="en-US" sz="2000" b="0" dirty="0"/>
              <a:t>：</a:t>
            </a:r>
            <a:endParaRPr lang="en-US" altLang="zh-CN" sz="2000" b="0" dirty="0"/>
          </a:p>
          <a:p>
            <a:pPr lvl="1" eaLnBrk="1" hangingPunct="1">
              <a:spcBef>
                <a:spcPct val="0"/>
              </a:spcBef>
              <a:defRPr/>
            </a:pPr>
            <a:r>
              <a:rPr lang="zh-CN" altLang="en-US" sz="2000" b="0" dirty="0"/>
              <a:t>虽然不是</a:t>
            </a:r>
            <a:r>
              <a:rPr lang="en-US" altLang="zh-CN" sz="2000" b="0" dirty="0"/>
              <a:t>NIST</a:t>
            </a:r>
            <a:r>
              <a:rPr lang="zh-CN" altLang="en-US" sz="2000" b="0" dirty="0"/>
              <a:t>模型中云计算的的本质特征，但多租户识别是云的一个重要元素。</a:t>
            </a:r>
            <a:endParaRPr lang="en-US" altLang="zh-CN" sz="2000" b="0" dirty="0"/>
          </a:p>
          <a:p>
            <a:pPr lvl="1" eaLnBrk="1" hangingPunct="1">
              <a:spcBef>
                <a:spcPct val="0"/>
              </a:spcBef>
              <a:defRPr/>
            </a:pPr>
            <a:r>
              <a:rPr lang="zh-CN" altLang="en-US" sz="2000" b="0" dirty="0"/>
              <a:t>云服务模型中的“多租户”意味着满足不同客户场景对策略驱动的安全增强、分段、隔离、监管、服务水平以及相应的计费</a:t>
            </a:r>
            <a:r>
              <a:rPr lang="en-US" altLang="zh-CN" sz="2000" b="0" dirty="0"/>
              <a:t>/</a:t>
            </a:r>
            <a:r>
              <a:rPr lang="zh-CN" altLang="en-US" sz="2000" b="0" dirty="0"/>
              <a:t>返款等模型的不同需求。用户可能会使用公共云服务提供商的服务产品或者是同一家组织内部的云服务，例如不同的业务单元</a:t>
            </a:r>
            <a:r>
              <a:rPr lang="en-US" altLang="zh-CN" sz="2000" b="0" dirty="0"/>
              <a:t>BU</a:t>
            </a:r>
            <a:r>
              <a:rPr lang="zh-CN" altLang="en-US" sz="2000" b="0" dirty="0"/>
              <a:t>（</a:t>
            </a:r>
            <a:r>
              <a:rPr lang="en-US" altLang="zh-CN" sz="2000" b="0" dirty="0"/>
              <a:t>business unit</a:t>
            </a:r>
            <a:r>
              <a:rPr lang="zh-CN" altLang="en-US" sz="2000" b="0" dirty="0"/>
              <a:t>），并不是完全不同的商业组织，它们之间依然需要分享基础设施。</a:t>
            </a:r>
            <a:endParaRPr lang="en-US" altLang="zh-CN" sz="2000" b="0" dirty="0"/>
          </a:p>
        </p:txBody>
      </p:sp>
      <p:sp>
        <p:nvSpPr>
          <p:cNvPr id="38915" name="Rectangle 5">
            <a:extLst>
              <a:ext uri="{FF2B5EF4-FFF2-40B4-BE49-F238E27FC236}">
                <a16:creationId xmlns:a16="http://schemas.microsoft.com/office/drawing/2014/main" id="{1ED7E846-A6DD-4CC6-B022-6B3627658568}"/>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3044" name="Rectangle 4">
            <a:extLst>
              <a:ext uri="{FF2B5EF4-FFF2-40B4-BE49-F238E27FC236}">
                <a16:creationId xmlns:a16="http://schemas.microsoft.com/office/drawing/2014/main" id="{8C7C4667-880F-409A-A909-DA19EAED1A03}"/>
              </a:ext>
            </a:extLst>
          </p:cNvPr>
          <p:cNvSpPr>
            <a:spLocks noChangeArrowheads="1"/>
          </p:cNvSpPr>
          <p:nvPr/>
        </p:nvSpPr>
        <p:spPr bwMode="auto">
          <a:xfrm>
            <a:off x="468313" y="838200"/>
            <a:ext cx="7848600" cy="1366838"/>
          </a:xfrm>
          <a:prstGeom prst="rect">
            <a:avLst/>
          </a:prstGeom>
          <a:noFill/>
          <a:ln w="9525">
            <a:noFill/>
            <a:miter lim="800000"/>
            <a:headEnd/>
            <a:tailEnd/>
          </a:ln>
          <a:effectLst/>
        </p:spPr>
        <p:txBody>
          <a:bodyPr lIns="92075" tIns="46038" rIns="92075" bIns="46038" anchor="ctr"/>
          <a:lstStyle>
            <a:lvl1pPr algn="l" defTabSz="762000">
              <a:defRPr>
                <a:solidFill>
                  <a:schemeClr val="tx1"/>
                </a:solidFill>
                <a:latin typeface="Arial" charset="0"/>
              </a:defRPr>
            </a:lvl1pPr>
            <a:lvl2pPr marL="742950" indent="-285750" algn="l" defTabSz="762000">
              <a:defRPr>
                <a:solidFill>
                  <a:schemeClr val="tx1"/>
                </a:solidFill>
                <a:latin typeface="Arial" charset="0"/>
              </a:defRPr>
            </a:lvl2pPr>
            <a:lvl3pPr marL="1143000" indent="-228600" algn="l" defTabSz="762000">
              <a:defRPr>
                <a:solidFill>
                  <a:schemeClr val="tx1"/>
                </a:solidFill>
                <a:latin typeface="Arial" charset="0"/>
              </a:defRPr>
            </a:lvl3pPr>
            <a:lvl4pPr marL="1600200" indent="-228600" algn="l" defTabSz="762000">
              <a:defRPr>
                <a:solidFill>
                  <a:schemeClr val="tx1"/>
                </a:solidFill>
                <a:latin typeface="Arial" charset="0"/>
              </a:defRPr>
            </a:lvl4pPr>
            <a:lvl5pPr marL="2057400" indent="-228600" algn="l"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a:buClr>
                <a:schemeClr val="tx1"/>
              </a:buClr>
              <a:buSzPct val="60000"/>
              <a:buFont typeface="Wingdings" pitchFamily="2" charset="2"/>
              <a:buChar char="l"/>
              <a:defRPr/>
            </a:pPr>
            <a:r>
              <a:rPr kumimoji="1" lang="en-US" altLang="zh-CN" sz="4800" b="0" dirty="0">
                <a:solidFill>
                  <a:srgbClr val="990099"/>
                </a:solidFill>
                <a:effectLst>
                  <a:outerShdw blurRad="38100" dist="38100" dir="2700000" algn="tl">
                    <a:srgbClr val="C0C0C0"/>
                  </a:outerShdw>
                </a:effectLst>
                <a:latin typeface="黑体" pitchFamily="49" charset="-122"/>
                <a:ea typeface="黑体" pitchFamily="49" charset="-122"/>
              </a:rPr>
              <a:t> </a:t>
            </a:r>
            <a:r>
              <a:rPr lang="zh-CN" altLang="en-US" sz="4000" dirty="0">
                <a:latin typeface="Verdana" pitchFamily="34" charset="0"/>
                <a:ea typeface="微软雅黑" pitchFamily="34" charset="-122"/>
              </a:rPr>
              <a:t>课程主要内容</a:t>
            </a:r>
          </a:p>
        </p:txBody>
      </p:sp>
      <p:sp>
        <p:nvSpPr>
          <p:cNvPr id="1623045" name="Rectangle 5">
            <a:extLst>
              <a:ext uri="{FF2B5EF4-FFF2-40B4-BE49-F238E27FC236}">
                <a16:creationId xmlns:a16="http://schemas.microsoft.com/office/drawing/2014/main" id="{22C4BC2B-F5B6-4380-9FD8-4D506D71B04F}"/>
              </a:ext>
            </a:extLst>
          </p:cNvPr>
          <p:cNvSpPr>
            <a:spLocks noChangeArrowheads="1"/>
          </p:cNvSpPr>
          <p:nvPr/>
        </p:nvSpPr>
        <p:spPr bwMode="auto">
          <a:xfrm>
            <a:off x="1331913" y="2205038"/>
            <a:ext cx="7056437" cy="4032250"/>
          </a:xfrm>
          <a:prstGeom prst="rect">
            <a:avLst/>
          </a:prstGeom>
          <a:noFill/>
          <a:ln w="9525">
            <a:solidFill>
              <a:srgbClr val="990099"/>
            </a:solidFill>
            <a:miter lim="800000"/>
            <a:headEnd/>
            <a:tailEnd/>
          </a:ln>
          <a:effectLst/>
          <a:scene3d>
            <a:camera prst="legacyObliqueTopRight"/>
            <a:lightRig rig="legacyFlat3" dir="b"/>
          </a:scene3d>
          <a:sp3d extrusionH="430200" prstMaterial="legacyMatte">
            <a:bevelT w="13500" h="13500" prst="angle"/>
            <a:bevelB w="13500" h="13500" prst="angle"/>
            <a:extrusionClr>
              <a:srgbClr val="990099"/>
            </a:extrusionClr>
          </a:sp3d>
        </p:spPr>
        <p:txBody>
          <a:bodyPr lIns="92075" tIns="154800" rIns="92075" bIns="46038">
            <a:flatTx/>
          </a:bodyPr>
          <a:lstStyle>
            <a:lvl1pPr marL="342900" indent="-342900" algn="l" defTabSz="762000">
              <a:defRPr>
                <a:solidFill>
                  <a:schemeClr val="tx1"/>
                </a:solidFill>
                <a:latin typeface="Arial" charset="0"/>
              </a:defRPr>
            </a:lvl1pPr>
            <a:lvl2pPr marL="742950" indent="-285750" algn="l" defTabSz="762000">
              <a:defRPr>
                <a:solidFill>
                  <a:schemeClr val="tx1"/>
                </a:solidFill>
                <a:latin typeface="Arial" charset="0"/>
              </a:defRPr>
            </a:lvl2pPr>
            <a:lvl3pPr marL="1143000" indent="-228600" algn="l" defTabSz="762000">
              <a:defRPr>
                <a:solidFill>
                  <a:schemeClr val="tx1"/>
                </a:solidFill>
                <a:latin typeface="Arial" charset="0"/>
              </a:defRPr>
            </a:lvl3pPr>
            <a:lvl4pPr marL="1600200" indent="-228600" algn="l" defTabSz="762000">
              <a:defRPr>
                <a:solidFill>
                  <a:schemeClr val="tx1"/>
                </a:solidFill>
                <a:latin typeface="Arial" charset="0"/>
              </a:defRPr>
            </a:lvl4pPr>
            <a:lvl5pPr marL="2057400" indent="-228600" algn="l"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lvl="1">
              <a:lnSpc>
                <a:spcPct val="120000"/>
              </a:lnSpc>
              <a:spcBef>
                <a:spcPct val="20000"/>
              </a:spcBef>
              <a:buClr>
                <a:srgbClr val="990099"/>
              </a:buClr>
              <a:buSzPct val="50000"/>
              <a:buFont typeface="Wingdings" pitchFamily="2" charset="2"/>
              <a:buChar char="n"/>
              <a:defRPr/>
            </a:pPr>
            <a:r>
              <a:rPr kumimoji="1" lang="zh-CN" altLang="en-US" sz="3600" dirty="0">
                <a:solidFill>
                  <a:srgbClr val="990099"/>
                </a:solidFill>
                <a:effectLst>
                  <a:outerShdw blurRad="38100" dist="38100" dir="2700000" algn="tl">
                    <a:srgbClr val="C0C0C0"/>
                  </a:outerShdw>
                </a:effectLst>
                <a:latin typeface="方正姚体" pitchFamily="2" charset="-122"/>
                <a:ea typeface="方正姚体" pitchFamily="2" charset="-122"/>
              </a:rPr>
              <a:t> 概述</a:t>
            </a:r>
            <a:endPar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endParaRPr>
          </a:p>
          <a:p>
            <a:pPr lvl="1">
              <a:lnSpc>
                <a:spcPct val="120000"/>
              </a:lnSpc>
              <a:spcBef>
                <a:spcPct val="20000"/>
              </a:spcBef>
              <a:buClr>
                <a:srgbClr val="990099"/>
              </a:buClr>
              <a:buSzPct val="50000"/>
              <a:buFont typeface="Wingdings" pitchFamily="2" charset="2"/>
              <a:buChar char="n"/>
              <a:defRPr/>
            </a:pPr>
            <a:r>
              <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rPr>
              <a:t> </a:t>
            </a:r>
            <a:r>
              <a:rPr kumimoji="1" lang="zh-CN" altLang="en-US" sz="3600" dirty="0">
                <a:solidFill>
                  <a:srgbClr val="990099"/>
                </a:solidFill>
                <a:effectLst>
                  <a:outerShdw blurRad="38100" dist="38100" dir="2700000" algn="tl">
                    <a:srgbClr val="C0C0C0"/>
                  </a:outerShdw>
                </a:effectLst>
                <a:latin typeface="方正姚体" pitchFamily="2" charset="-122"/>
                <a:ea typeface="方正姚体" pitchFamily="2" charset="-122"/>
              </a:rPr>
              <a:t>企业计算</a:t>
            </a:r>
            <a:endPar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endParaRPr>
          </a:p>
          <a:p>
            <a:pPr lvl="1">
              <a:lnSpc>
                <a:spcPct val="120000"/>
              </a:lnSpc>
              <a:spcBef>
                <a:spcPct val="20000"/>
              </a:spcBef>
              <a:buClr>
                <a:srgbClr val="990099"/>
              </a:buClr>
              <a:buSzPct val="50000"/>
              <a:buFont typeface="Wingdings" pitchFamily="2" charset="2"/>
              <a:buChar char="n"/>
              <a:defRPr/>
            </a:pPr>
            <a:r>
              <a:rPr kumimoji="1" lang="en-US" altLang="zh-CN" sz="3600" dirty="0">
                <a:solidFill>
                  <a:srgbClr val="FF0000"/>
                </a:solidFill>
                <a:effectLst>
                  <a:outerShdw blurRad="38100" dist="38100" dir="2700000" algn="tl">
                    <a:srgbClr val="C0C0C0"/>
                  </a:outerShdw>
                </a:effectLst>
                <a:latin typeface="方正姚体" pitchFamily="2" charset="-122"/>
                <a:ea typeface="方正姚体" pitchFamily="2" charset="-122"/>
              </a:rPr>
              <a:t> </a:t>
            </a:r>
            <a:r>
              <a:rPr kumimoji="1" lang="zh-CN" altLang="en-US" sz="3600" dirty="0">
                <a:solidFill>
                  <a:srgbClr val="FF0000"/>
                </a:solidFill>
                <a:effectLst>
                  <a:outerShdw blurRad="38100" dist="38100" dir="2700000" algn="tl">
                    <a:srgbClr val="C0C0C0"/>
                  </a:outerShdw>
                </a:effectLst>
                <a:latin typeface="方正姚体" pitchFamily="2" charset="-122"/>
                <a:ea typeface="方正姚体" pitchFamily="2" charset="-122"/>
              </a:rPr>
              <a:t>网格计算和云计算</a:t>
            </a:r>
            <a:endParaRPr kumimoji="1" lang="en-US" altLang="zh-CN" sz="3600" dirty="0">
              <a:solidFill>
                <a:srgbClr val="FF0000"/>
              </a:solidFill>
              <a:effectLst>
                <a:outerShdw blurRad="38100" dist="38100" dir="2700000" algn="tl">
                  <a:srgbClr val="C0C0C0"/>
                </a:outerShdw>
              </a:effectLst>
              <a:latin typeface="方正姚体" pitchFamily="2" charset="-122"/>
              <a:ea typeface="方正姚体" pitchFamily="2" charset="-122"/>
            </a:endParaRPr>
          </a:p>
          <a:p>
            <a:pPr lvl="1">
              <a:lnSpc>
                <a:spcPct val="120000"/>
              </a:lnSpc>
              <a:spcBef>
                <a:spcPct val="20000"/>
              </a:spcBef>
              <a:buClr>
                <a:srgbClr val="990099"/>
              </a:buClr>
              <a:buSzPct val="50000"/>
              <a:buFont typeface="Wingdings" pitchFamily="2" charset="2"/>
              <a:buChar char="n"/>
              <a:defRPr/>
            </a:pPr>
            <a:r>
              <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rPr>
              <a:t> P2P</a:t>
            </a:r>
            <a:r>
              <a:rPr kumimoji="1" lang="zh-CN" altLang="en-US" sz="3600" dirty="0">
                <a:solidFill>
                  <a:srgbClr val="990099"/>
                </a:solidFill>
                <a:effectLst>
                  <a:outerShdw blurRad="38100" dist="38100" dir="2700000" algn="tl">
                    <a:srgbClr val="C0C0C0"/>
                  </a:outerShdw>
                </a:effectLst>
                <a:latin typeface="方正姚体" pitchFamily="2" charset="-122"/>
                <a:ea typeface="方正姚体" pitchFamily="2" charset="-122"/>
              </a:rPr>
              <a:t>网络、</a:t>
            </a:r>
            <a:r>
              <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rPr>
              <a:t>CDN</a:t>
            </a:r>
            <a:r>
              <a:rPr kumimoji="1" lang="zh-CN" altLang="en-US" sz="3600" dirty="0">
                <a:solidFill>
                  <a:srgbClr val="990099"/>
                </a:solidFill>
                <a:effectLst>
                  <a:outerShdw blurRad="38100" dist="38100" dir="2700000" algn="tl">
                    <a:srgbClr val="C0C0C0"/>
                  </a:outerShdw>
                </a:effectLst>
                <a:latin typeface="方正姚体" pitchFamily="2" charset="-122"/>
                <a:ea typeface="方正姚体" pitchFamily="2" charset="-122"/>
              </a:rPr>
              <a:t>网络和物联网</a:t>
            </a:r>
            <a:endPar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endParaRPr>
          </a:p>
          <a:p>
            <a:pPr lvl="1">
              <a:lnSpc>
                <a:spcPct val="120000"/>
              </a:lnSpc>
              <a:spcBef>
                <a:spcPct val="20000"/>
              </a:spcBef>
              <a:buClr>
                <a:srgbClr val="990099"/>
              </a:buClr>
              <a:buSzPct val="50000"/>
              <a:buFont typeface="Wingdings" pitchFamily="2" charset="2"/>
              <a:buChar char="n"/>
              <a:defRPr/>
            </a:pPr>
            <a:r>
              <a:rPr kumimoji="1" lang="zh-CN" altLang="en-US" sz="3600" dirty="0">
                <a:solidFill>
                  <a:srgbClr val="990099"/>
                </a:solidFill>
                <a:effectLst>
                  <a:outerShdw blurRad="38100" dist="38100" dir="2700000" algn="tl">
                    <a:srgbClr val="C0C0C0"/>
                  </a:outerShdw>
                </a:effectLst>
                <a:latin typeface="方正姚体" pitchFamily="2" charset="-122"/>
                <a:ea typeface="方正姚体" pitchFamily="2" charset="-122"/>
              </a:rPr>
              <a:t> 社会计算</a:t>
            </a:r>
            <a:endPar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70C7AC2A-A849-43E1-B89E-9BB6ABFA7496}"/>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en-US" altLang="zh-CN" sz="2800" dirty="0"/>
              <a:t>NIST</a:t>
            </a:r>
            <a:r>
              <a:rPr lang="zh-CN" altLang="en-US" sz="2800" dirty="0"/>
              <a:t>云计算定义</a:t>
            </a:r>
            <a:endParaRPr lang="en-US" altLang="zh-CN" sz="2000" b="0" dirty="0"/>
          </a:p>
          <a:p>
            <a:pPr marL="457200" lvl="1" indent="0" eaLnBrk="1" hangingPunct="1">
              <a:spcBef>
                <a:spcPct val="0"/>
              </a:spcBef>
              <a:buFont typeface="Wingdings 2" pitchFamily="18" charset="2"/>
              <a:buNone/>
              <a:defRPr/>
            </a:pPr>
            <a:r>
              <a:rPr lang="zh-CN" altLang="en-US" sz="2000" dirty="0"/>
              <a:t>多租户（</a:t>
            </a:r>
            <a:r>
              <a:rPr lang="en-US" altLang="zh-CN" sz="2000" dirty="0"/>
              <a:t>Multi-Tenancy</a:t>
            </a:r>
            <a:r>
              <a:rPr lang="zh-CN" altLang="en-US" sz="2000" dirty="0"/>
              <a:t>）</a:t>
            </a:r>
            <a:r>
              <a:rPr lang="zh-CN" altLang="en-US" sz="2000" b="0" dirty="0"/>
              <a:t>：</a:t>
            </a:r>
            <a:endParaRPr lang="en-US" altLang="zh-CN" sz="2000" b="0" dirty="0"/>
          </a:p>
          <a:p>
            <a:pPr lvl="1" eaLnBrk="1" hangingPunct="1">
              <a:spcBef>
                <a:spcPct val="0"/>
              </a:spcBef>
              <a:defRPr/>
            </a:pPr>
            <a:r>
              <a:rPr lang="zh-CN" altLang="en-US" sz="2000" b="0" dirty="0"/>
              <a:t>从提供商的角度来看，多租户对架构和设计提出的要求是通过在很多不同客户之间分享基础设施、数据、元数据、服务和应用等，来实现可扩展、可用性、管理、分段、隔离以及运行效率等方面的“经济性”。</a:t>
            </a:r>
            <a:endParaRPr lang="en-US" altLang="zh-CN" sz="2000" b="0" dirty="0"/>
          </a:p>
        </p:txBody>
      </p:sp>
      <p:sp>
        <p:nvSpPr>
          <p:cNvPr id="40963" name="Rectangle 5">
            <a:extLst>
              <a:ext uri="{FF2B5EF4-FFF2-40B4-BE49-F238E27FC236}">
                <a16:creationId xmlns:a16="http://schemas.microsoft.com/office/drawing/2014/main" id="{18187FFC-FDD4-4D9D-8D49-86ECDE514C79}"/>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a:extLst>
              <a:ext uri="{FF2B5EF4-FFF2-40B4-BE49-F238E27FC236}">
                <a16:creationId xmlns:a16="http://schemas.microsoft.com/office/drawing/2014/main" id="{2787D0B2-908A-427D-8708-D2669FB548C3}"/>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en-US" altLang="zh-CN" sz="2800"/>
              <a:t>NIST</a:t>
            </a:r>
            <a:r>
              <a:rPr lang="zh-CN" altLang="en-US" sz="2800"/>
              <a:t>云计算定义</a:t>
            </a:r>
            <a:endParaRPr lang="en-US" altLang="zh-CN" sz="2000" b="0"/>
          </a:p>
          <a:p>
            <a:pPr lvl="1" eaLnBrk="1" hangingPunct="1">
              <a:spcBef>
                <a:spcPct val="0"/>
              </a:spcBef>
              <a:buFont typeface="Wingdings 2" panose="05020102010507070707" pitchFamily="18" charset="2"/>
              <a:buNone/>
            </a:pPr>
            <a:r>
              <a:rPr lang="zh-CN" altLang="en-US" sz="2000"/>
              <a:t>多租户（</a:t>
            </a:r>
            <a:r>
              <a:rPr lang="en-US" altLang="zh-CN" sz="2000"/>
              <a:t>Multi-Tenancy</a:t>
            </a:r>
            <a:r>
              <a:rPr lang="zh-CN" altLang="en-US" sz="2000"/>
              <a:t>）</a:t>
            </a:r>
            <a:r>
              <a:rPr lang="zh-CN" altLang="en-US" sz="2000" b="0"/>
              <a:t>：</a:t>
            </a:r>
            <a:endParaRPr lang="en-US" altLang="zh-CN" sz="2000" b="0"/>
          </a:p>
        </p:txBody>
      </p:sp>
      <p:sp>
        <p:nvSpPr>
          <p:cNvPr id="43011" name="Rectangle 5">
            <a:extLst>
              <a:ext uri="{FF2B5EF4-FFF2-40B4-BE49-F238E27FC236}">
                <a16:creationId xmlns:a16="http://schemas.microsoft.com/office/drawing/2014/main" id="{F88C646B-E70A-4C12-9306-8BE91F920653}"/>
              </a:ext>
            </a:extLst>
          </p:cNvPr>
          <p:cNvSpPr>
            <a:spLocks noGrp="1" noChangeArrowheads="1"/>
          </p:cNvSpPr>
          <p:nvPr>
            <p:ph type="title"/>
          </p:nvPr>
        </p:nvSpPr>
        <p:spPr>
          <a:noFill/>
        </p:spPr>
        <p:txBody>
          <a:bodyPr/>
          <a:lstStyle/>
          <a:p>
            <a:pPr eaLnBrk="1" hangingPunct="1"/>
            <a:r>
              <a:rPr lang="zh-CN" altLang="en-US"/>
              <a:t>云计算</a:t>
            </a:r>
          </a:p>
        </p:txBody>
      </p:sp>
      <p:pic>
        <p:nvPicPr>
          <p:cNvPr id="3" name="图片 2">
            <a:extLst>
              <a:ext uri="{FF2B5EF4-FFF2-40B4-BE49-F238E27FC236}">
                <a16:creationId xmlns:a16="http://schemas.microsoft.com/office/drawing/2014/main" id="{AAE48195-1096-4B6F-AB22-FA6F54500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9138"/>
            <a:ext cx="5167313" cy="364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D7F28D60-ED45-47AC-AFFA-9414D37C33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5450" y="836613"/>
            <a:ext cx="45339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266D68E4-ABD9-4DE6-83B8-FFDCC2216F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0350" y="3184525"/>
            <a:ext cx="6343650"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458A708B-8337-4428-84AC-4FA91798D271}"/>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en-US" altLang="zh-CN" sz="2800" dirty="0"/>
              <a:t>NIST</a:t>
            </a:r>
            <a:r>
              <a:rPr lang="zh-CN" altLang="en-US" sz="2800" dirty="0"/>
              <a:t>云计算定义</a:t>
            </a:r>
            <a:endParaRPr lang="en-US" altLang="zh-CN" sz="2000" b="0" dirty="0"/>
          </a:p>
          <a:p>
            <a:pPr marL="457200" lvl="1" indent="0" eaLnBrk="1" hangingPunct="1">
              <a:spcBef>
                <a:spcPct val="0"/>
              </a:spcBef>
              <a:buFont typeface="Wingdings 2" pitchFamily="18" charset="2"/>
              <a:buNone/>
              <a:defRPr/>
            </a:pPr>
            <a:r>
              <a:rPr lang="zh-CN" altLang="en-US" sz="2000" b="0" dirty="0"/>
              <a:t>云计算的</a:t>
            </a:r>
            <a:r>
              <a:rPr lang="zh-CN" altLang="en-US" sz="2000" dirty="0"/>
              <a:t>三种服务模型</a:t>
            </a:r>
            <a:r>
              <a:rPr lang="zh-CN" altLang="en-US" sz="2000" b="0" dirty="0"/>
              <a:t>，即云服务的交付可以分为三种模式以及不同的衍生组合。这三种基本类型经常被称为“</a:t>
            </a:r>
            <a:r>
              <a:rPr lang="en-US" altLang="zh-CN" sz="2000" b="0" dirty="0"/>
              <a:t>SPI”</a:t>
            </a:r>
            <a:r>
              <a:rPr lang="zh-CN" altLang="en-US" sz="2000" b="0" dirty="0"/>
              <a:t>模型，其中</a:t>
            </a:r>
            <a:r>
              <a:rPr lang="en-US" altLang="zh-CN" sz="2000" b="0" dirty="0"/>
              <a:t>SPI</a:t>
            </a:r>
            <a:r>
              <a:rPr lang="zh-CN" altLang="en-US" sz="2000" b="0" dirty="0"/>
              <a:t>分别代：</a:t>
            </a:r>
            <a:endParaRPr lang="en-US" altLang="zh-CN" sz="2000" b="0" dirty="0"/>
          </a:p>
          <a:p>
            <a:pPr lvl="1" eaLnBrk="1" hangingPunct="1">
              <a:spcBef>
                <a:spcPct val="0"/>
              </a:spcBef>
              <a:defRPr/>
            </a:pPr>
            <a:r>
              <a:rPr lang="zh-CN" altLang="en-US" sz="2000" b="0" dirty="0"/>
              <a:t>软件作为服务 </a:t>
            </a:r>
            <a:r>
              <a:rPr lang="en-US" altLang="zh-CN" sz="2000" b="0" dirty="0"/>
              <a:t>(</a:t>
            </a:r>
            <a:r>
              <a:rPr lang="en-US" altLang="zh-CN" sz="2000" dirty="0"/>
              <a:t>S</a:t>
            </a:r>
            <a:r>
              <a:rPr lang="en-US" altLang="zh-CN" sz="2000" b="0" dirty="0"/>
              <a:t>aaS)</a:t>
            </a:r>
          </a:p>
          <a:p>
            <a:pPr lvl="1" eaLnBrk="1" hangingPunct="1">
              <a:spcBef>
                <a:spcPct val="0"/>
              </a:spcBef>
              <a:defRPr/>
            </a:pPr>
            <a:r>
              <a:rPr lang="zh-CN" altLang="en-US" sz="2000" b="0" dirty="0"/>
              <a:t>平台作为服务 </a:t>
            </a:r>
            <a:r>
              <a:rPr lang="en-US" altLang="zh-CN" sz="2000" b="0" dirty="0"/>
              <a:t>(</a:t>
            </a:r>
            <a:r>
              <a:rPr lang="en-US" altLang="zh-CN" sz="2000" dirty="0"/>
              <a:t>P</a:t>
            </a:r>
            <a:r>
              <a:rPr lang="en-US" altLang="zh-CN" sz="2000" b="0" dirty="0"/>
              <a:t>aaS)</a:t>
            </a:r>
          </a:p>
          <a:p>
            <a:pPr lvl="1" eaLnBrk="1" hangingPunct="1">
              <a:spcBef>
                <a:spcPct val="0"/>
              </a:spcBef>
              <a:defRPr/>
            </a:pPr>
            <a:r>
              <a:rPr lang="zh-CN" altLang="en-US" sz="2000" b="0" dirty="0"/>
              <a:t>基础设施作为服务 </a:t>
            </a:r>
            <a:r>
              <a:rPr lang="en-US" altLang="zh-CN" sz="2000" b="0" dirty="0"/>
              <a:t>(</a:t>
            </a:r>
            <a:r>
              <a:rPr lang="en-US" altLang="zh-CN" sz="2000" dirty="0"/>
              <a:t>I</a:t>
            </a:r>
            <a:r>
              <a:rPr lang="en-US" altLang="zh-CN" sz="2000" b="0" dirty="0"/>
              <a:t>aaS)</a:t>
            </a:r>
            <a:endParaRPr lang="zh-CN" altLang="en-US" sz="2000" b="0" dirty="0"/>
          </a:p>
          <a:p>
            <a:pPr lvl="1" eaLnBrk="1" hangingPunct="1">
              <a:spcBef>
                <a:spcPct val="0"/>
              </a:spcBef>
              <a:defRPr/>
            </a:pPr>
            <a:endParaRPr lang="en-US" altLang="zh-CN" sz="2000" b="0" dirty="0"/>
          </a:p>
          <a:p>
            <a:pPr lvl="1" eaLnBrk="1" hangingPunct="1">
              <a:spcBef>
                <a:spcPct val="0"/>
              </a:spcBef>
              <a:defRPr/>
            </a:pPr>
            <a:endParaRPr lang="en-US" altLang="zh-CN" sz="2000" b="0" dirty="0"/>
          </a:p>
        </p:txBody>
      </p:sp>
      <p:sp>
        <p:nvSpPr>
          <p:cNvPr id="45059" name="Rectangle 5">
            <a:extLst>
              <a:ext uri="{FF2B5EF4-FFF2-40B4-BE49-F238E27FC236}">
                <a16:creationId xmlns:a16="http://schemas.microsoft.com/office/drawing/2014/main" id="{4D3B126B-7D4C-418B-AD97-2DED4D0454C0}"/>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9887CCCD-1921-4FF9-82A0-748A752D24FE}"/>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en-US" altLang="zh-CN" sz="2800" dirty="0"/>
              <a:t>NIST</a:t>
            </a:r>
            <a:r>
              <a:rPr lang="zh-CN" altLang="en-US" sz="2800" dirty="0"/>
              <a:t>云计算定义</a:t>
            </a:r>
            <a:endParaRPr lang="en-US" altLang="zh-CN" sz="2000" b="0" dirty="0"/>
          </a:p>
          <a:p>
            <a:pPr marL="457200" lvl="1" indent="0" eaLnBrk="1" hangingPunct="1">
              <a:spcBef>
                <a:spcPct val="0"/>
              </a:spcBef>
              <a:buFont typeface="Wingdings 2" pitchFamily="18" charset="2"/>
              <a:buNone/>
              <a:defRPr/>
            </a:pPr>
            <a:r>
              <a:rPr lang="zh-CN" altLang="en-US" sz="2000" b="0" dirty="0"/>
              <a:t>云计算的</a:t>
            </a:r>
            <a:r>
              <a:rPr lang="zh-CN" altLang="en-US" sz="2000" dirty="0"/>
              <a:t>三种服务模型</a:t>
            </a:r>
            <a:r>
              <a:rPr lang="en-US" altLang="zh-CN" sz="2000" b="0" dirty="0"/>
              <a:t>——</a:t>
            </a:r>
            <a:r>
              <a:rPr lang="zh-CN" altLang="en-US" sz="2000" b="0" dirty="0"/>
              <a:t>软件作为服务 </a:t>
            </a:r>
            <a:r>
              <a:rPr lang="en-US" altLang="zh-CN" sz="2000" b="0" dirty="0"/>
              <a:t>(</a:t>
            </a:r>
            <a:r>
              <a:rPr lang="en-US" altLang="zh-CN" sz="2000" dirty="0"/>
              <a:t>S</a:t>
            </a:r>
            <a:r>
              <a:rPr lang="en-US" altLang="zh-CN" sz="2000" b="0" dirty="0"/>
              <a:t>aaS)</a:t>
            </a:r>
            <a:r>
              <a:rPr lang="zh-CN" altLang="en-US" sz="2000" b="0" dirty="0"/>
              <a:t>：</a:t>
            </a:r>
            <a:endParaRPr lang="en-US" altLang="zh-CN" sz="2000" b="0" dirty="0"/>
          </a:p>
          <a:p>
            <a:pPr lvl="1" eaLnBrk="1" hangingPunct="1">
              <a:spcBef>
                <a:spcPct val="0"/>
              </a:spcBef>
              <a:defRPr/>
            </a:pPr>
            <a:r>
              <a:rPr lang="zh-CN" altLang="en-US" sz="2000" b="0" dirty="0"/>
              <a:t>提供给用户的能力是</a:t>
            </a:r>
            <a:r>
              <a:rPr lang="zh-CN" altLang="en-US" sz="2000" dirty="0"/>
              <a:t>使用服务商运行在云基础设施之上的应用</a:t>
            </a:r>
            <a:r>
              <a:rPr lang="zh-CN" altLang="en-US" sz="2000" b="0" dirty="0"/>
              <a:t>。用户使用各种客户端设备通过“瘦”客户界面（例如浏览器）等来访问应用（例如基于浏览器的邮件）。用户并不管理或控制底层的云基础设施，例如网络、服务器、操作系统、存储、甚至其中单个的应用能力，除非是某些有限用户的特殊</a:t>
            </a:r>
            <a:r>
              <a:rPr lang="zh-CN" altLang="en-US" sz="2000" b="0"/>
              <a:t>应用配置项。</a:t>
            </a:r>
            <a:endParaRPr lang="en-US" altLang="zh-CN" sz="2000" b="0" dirty="0"/>
          </a:p>
          <a:p>
            <a:pPr lvl="1" eaLnBrk="1" hangingPunct="1">
              <a:spcBef>
                <a:spcPct val="0"/>
              </a:spcBef>
              <a:defRPr/>
            </a:pPr>
            <a:endParaRPr lang="en-US" altLang="zh-CN" sz="2000" b="0" dirty="0"/>
          </a:p>
          <a:p>
            <a:pPr lvl="1" eaLnBrk="1" hangingPunct="1">
              <a:spcBef>
                <a:spcPct val="0"/>
              </a:spcBef>
              <a:defRPr/>
            </a:pPr>
            <a:endParaRPr lang="en-US" altLang="zh-CN" sz="2000" b="0" dirty="0"/>
          </a:p>
        </p:txBody>
      </p:sp>
      <p:sp>
        <p:nvSpPr>
          <p:cNvPr id="47107" name="Rectangle 5">
            <a:extLst>
              <a:ext uri="{FF2B5EF4-FFF2-40B4-BE49-F238E27FC236}">
                <a16:creationId xmlns:a16="http://schemas.microsoft.com/office/drawing/2014/main" id="{DFE5D814-0F8B-486B-83ED-2F08D9BEE9E6}"/>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B79D2A2B-C194-45C2-9650-4BF7F9B058AC}"/>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en-US" altLang="zh-CN" sz="2800" dirty="0"/>
              <a:t>NIST</a:t>
            </a:r>
            <a:r>
              <a:rPr lang="zh-CN" altLang="en-US" sz="2800" dirty="0"/>
              <a:t>云计算定义</a:t>
            </a:r>
            <a:endParaRPr lang="en-US" altLang="zh-CN" sz="2000" b="0" dirty="0"/>
          </a:p>
          <a:p>
            <a:pPr marL="457200" lvl="1" indent="0" eaLnBrk="1" hangingPunct="1">
              <a:spcBef>
                <a:spcPct val="0"/>
              </a:spcBef>
              <a:buFont typeface="Wingdings 2" pitchFamily="18" charset="2"/>
              <a:buNone/>
              <a:defRPr/>
            </a:pPr>
            <a:r>
              <a:rPr lang="zh-CN" altLang="en-US" sz="2000" b="0" dirty="0"/>
              <a:t>云计算的</a:t>
            </a:r>
            <a:r>
              <a:rPr lang="zh-CN" altLang="en-US" sz="2000" dirty="0"/>
              <a:t>三种服务模型</a:t>
            </a:r>
            <a:r>
              <a:rPr lang="en-US" altLang="zh-CN" sz="2000" b="0" dirty="0"/>
              <a:t>——</a:t>
            </a:r>
            <a:r>
              <a:rPr lang="zh-CN" altLang="en-US" sz="2000" b="0" dirty="0"/>
              <a:t>平台作为服务 </a:t>
            </a:r>
            <a:r>
              <a:rPr lang="en-US" altLang="zh-CN" sz="2000" b="0" dirty="0"/>
              <a:t>(</a:t>
            </a:r>
            <a:r>
              <a:rPr lang="en-US" altLang="zh-CN" sz="2000" dirty="0"/>
              <a:t>P</a:t>
            </a:r>
            <a:r>
              <a:rPr lang="en-US" altLang="zh-CN" sz="2000" b="0" dirty="0"/>
              <a:t>aaS)</a:t>
            </a:r>
            <a:r>
              <a:rPr lang="zh-CN" altLang="en-US" sz="2000" b="0" dirty="0"/>
              <a:t>：</a:t>
            </a:r>
            <a:endParaRPr lang="en-US" altLang="zh-CN" sz="2000" b="0" dirty="0"/>
          </a:p>
          <a:p>
            <a:pPr lvl="1" eaLnBrk="1" hangingPunct="1">
              <a:spcBef>
                <a:spcPct val="0"/>
              </a:spcBef>
              <a:defRPr/>
            </a:pPr>
            <a:r>
              <a:rPr lang="zh-CN" altLang="en-US" sz="2000" b="0" dirty="0"/>
              <a:t>提供给用户的能力是在云基础设施之上</a:t>
            </a:r>
            <a:r>
              <a:rPr lang="zh-CN" altLang="en-US" sz="2000" dirty="0"/>
              <a:t>部署用户创建或采购的应用</a:t>
            </a:r>
            <a:r>
              <a:rPr lang="zh-CN" altLang="en-US" sz="2000" b="0" dirty="0"/>
              <a:t>，这些应用使用服务商支持的编程语言或工具开发，用户并不管理或控制底层的云基础设施，包括网络、服务器、操作系统、或存储等，但是可以控制部署的应用，以及应用主机的某个环境配置。</a:t>
            </a:r>
            <a:endParaRPr lang="en-US" altLang="zh-CN" sz="2000" b="0" dirty="0"/>
          </a:p>
          <a:p>
            <a:pPr lvl="1" eaLnBrk="1" hangingPunct="1">
              <a:spcBef>
                <a:spcPct val="0"/>
              </a:spcBef>
              <a:defRPr/>
            </a:pPr>
            <a:endParaRPr lang="en-US" altLang="zh-CN" sz="2000" b="0" dirty="0"/>
          </a:p>
          <a:p>
            <a:pPr lvl="1" eaLnBrk="1" hangingPunct="1">
              <a:spcBef>
                <a:spcPct val="0"/>
              </a:spcBef>
              <a:defRPr/>
            </a:pPr>
            <a:endParaRPr lang="en-US" altLang="zh-CN" sz="2000" b="0" dirty="0"/>
          </a:p>
        </p:txBody>
      </p:sp>
      <p:sp>
        <p:nvSpPr>
          <p:cNvPr id="49155" name="Rectangle 5">
            <a:extLst>
              <a:ext uri="{FF2B5EF4-FFF2-40B4-BE49-F238E27FC236}">
                <a16:creationId xmlns:a16="http://schemas.microsoft.com/office/drawing/2014/main" id="{C9350B39-5C2B-416B-BF0F-93AF8D1DA6BF}"/>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F08B6474-2EC3-4AB0-B687-C3F644DADBC6}"/>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en-US" altLang="zh-CN" sz="2800" dirty="0"/>
              <a:t>NIST</a:t>
            </a:r>
            <a:r>
              <a:rPr lang="zh-CN" altLang="en-US" sz="2800" dirty="0"/>
              <a:t>云计算定义</a:t>
            </a:r>
            <a:endParaRPr lang="en-US" altLang="zh-CN" sz="2000" b="0" dirty="0"/>
          </a:p>
          <a:p>
            <a:pPr marL="457200" lvl="1" indent="0" eaLnBrk="1" hangingPunct="1">
              <a:spcBef>
                <a:spcPct val="0"/>
              </a:spcBef>
              <a:buFont typeface="Wingdings 2" pitchFamily="18" charset="2"/>
              <a:buNone/>
              <a:defRPr/>
            </a:pPr>
            <a:r>
              <a:rPr lang="zh-CN" altLang="en-US" sz="2000" b="0" dirty="0"/>
              <a:t>云计算的</a:t>
            </a:r>
            <a:r>
              <a:rPr lang="zh-CN" altLang="en-US" sz="2000" dirty="0"/>
              <a:t>三种服务模型</a:t>
            </a:r>
            <a:r>
              <a:rPr lang="en-US" altLang="zh-CN" sz="2000" b="0" dirty="0"/>
              <a:t>——</a:t>
            </a:r>
            <a:r>
              <a:rPr lang="zh-CN" altLang="en-US" sz="2000" b="0" dirty="0"/>
              <a:t>基础设施作为服务 </a:t>
            </a:r>
            <a:r>
              <a:rPr lang="en-US" altLang="zh-CN" sz="2000" b="0"/>
              <a:t>(</a:t>
            </a:r>
            <a:r>
              <a:rPr lang="en-US" altLang="zh-CN" sz="2000" dirty="0"/>
              <a:t>I</a:t>
            </a:r>
            <a:r>
              <a:rPr lang="en-US" altLang="zh-CN" sz="2000" b="0"/>
              <a:t>aaS</a:t>
            </a:r>
            <a:r>
              <a:rPr lang="en-US" altLang="zh-CN" sz="2000" b="0" dirty="0"/>
              <a:t>)</a:t>
            </a:r>
            <a:r>
              <a:rPr lang="zh-CN" altLang="en-US" sz="2000" b="0" dirty="0"/>
              <a:t>：</a:t>
            </a:r>
            <a:endParaRPr lang="en-US" altLang="zh-CN" sz="2000" b="0" dirty="0"/>
          </a:p>
          <a:p>
            <a:pPr lvl="1" eaLnBrk="1" hangingPunct="1">
              <a:spcBef>
                <a:spcPct val="0"/>
              </a:spcBef>
              <a:defRPr/>
            </a:pPr>
            <a:r>
              <a:rPr lang="zh-CN" altLang="en-US" sz="2000" b="0" dirty="0"/>
              <a:t>提供给用户的能力是</a:t>
            </a:r>
            <a:r>
              <a:rPr lang="zh-CN" altLang="en-US" sz="2000" dirty="0"/>
              <a:t>云供应了处理、存储、网络，以及其它基础性的计算资源</a:t>
            </a:r>
            <a:r>
              <a:rPr lang="zh-CN" altLang="en-US" sz="2000" b="0" dirty="0"/>
              <a:t>，以供用户部署或运行自己任意的软件，包括操作系统或应用。用户并不管理或控制底层的云基础设施，但是拥有对操作系统、存储和部署的应用的控制，以及一些网络组件的有限控制（例如主机防火墙等）。</a:t>
            </a:r>
            <a:endParaRPr lang="en-US" altLang="zh-CN" sz="2000" b="0" dirty="0"/>
          </a:p>
          <a:p>
            <a:pPr lvl="1" eaLnBrk="1" hangingPunct="1">
              <a:spcBef>
                <a:spcPct val="0"/>
              </a:spcBef>
              <a:defRPr/>
            </a:pPr>
            <a:endParaRPr lang="en-US" altLang="zh-CN" sz="2000" b="0" dirty="0"/>
          </a:p>
          <a:p>
            <a:pPr lvl="1" eaLnBrk="1" hangingPunct="1">
              <a:spcBef>
                <a:spcPct val="0"/>
              </a:spcBef>
              <a:defRPr/>
            </a:pPr>
            <a:endParaRPr lang="en-US" altLang="zh-CN" sz="2000" b="0" dirty="0"/>
          </a:p>
        </p:txBody>
      </p:sp>
      <p:sp>
        <p:nvSpPr>
          <p:cNvPr id="51203" name="Rectangle 5">
            <a:extLst>
              <a:ext uri="{FF2B5EF4-FFF2-40B4-BE49-F238E27FC236}">
                <a16:creationId xmlns:a16="http://schemas.microsoft.com/office/drawing/2014/main" id="{B4E6B529-E52B-461B-BCDB-661960B748D2}"/>
              </a:ext>
            </a:extLst>
          </p:cNvPr>
          <p:cNvSpPr>
            <a:spLocks noGrp="1" noChangeArrowheads="1"/>
          </p:cNvSpPr>
          <p:nvPr>
            <p:ph type="title"/>
          </p:nvPr>
        </p:nvSpPr>
        <p:spPr>
          <a:noFill/>
        </p:spPr>
        <p:txBody>
          <a:bodyPr/>
          <a:lstStyle/>
          <a:p>
            <a:pPr eaLnBrk="1" hangingPunct="1"/>
            <a:r>
              <a:rPr lang="zh-CN" altLang="en-US"/>
              <a:t>云计算</a:t>
            </a:r>
          </a:p>
        </p:txBody>
      </p:sp>
      <p:pic>
        <p:nvPicPr>
          <p:cNvPr id="2" name="图片 1">
            <a:extLst>
              <a:ext uri="{FF2B5EF4-FFF2-40B4-BE49-F238E27FC236}">
                <a16:creationId xmlns:a16="http://schemas.microsoft.com/office/drawing/2014/main" id="{BEA0C011-4BD8-4D44-81BA-D96089C84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613" y="1773238"/>
            <a:ext cx="6985000" cy="415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17FD598B-BBA1-401B-95F8-2D27B7F6ABF8}"/>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en-US" altLang="zh-CN" sz="2800" dirty="0"/>
              <a:t>NIST</a:t>
            </a:r>
            <a:r>
              <a:rPr lang="zh-CN" altLang="en-US" sz="2800" dirty="0"/>
              <a:t>云计算定义</a:t>
            </a:r>
            <a:endParaRPr lang="en-US" altLang="zh-CN" sz="2000" b="0" dirty="0"/>
          </a:p>
          <a:p>
            <a:pPr marL="457200" lvl="1" indent="0" eaLnBrk="1" hangingPunct="1">
              <a:spcBef>
                <a:spcPct val="0"/>
              </a:spcBef>
              <a:buFont typeface="Wingdings 2" pitchFamily="18" charset="2"/>
              <a:buNone/>
              <a:defRPr/>
            </a:pPr>
            <a:r>
              <a:rPr lang="zh-CN" altLang="en-US" sz="2000" b="0" dirty="0"/>
              <a:t>云计算的</a:t>
            </a:r>
            <a:r>
              <a:rPr lang="zh-CN" altLang="en-US" sz="2000" dirty="0"/>
              <a:t>四种部署模型</a:t>
            </a:r>
            <a:r>
              <a:rPr lang="zh-CN" altLang="en-US" sz="2000" b="0" dirty="0"/>
              <a:t>，即不管利用了哪种服务模型（</a:t>
            </a:r>
            <a:r>
              <a:rPr lang="en-US" altLang="zh-CN" sz="2000" b="0" dirty="0"/>
              <a:t>SaaS</a:t>
            </a:r>
            <a:r>
              <a:rPr lang="zh-CN" altLang="en-US" sz="2000" b="0" dirty="0"/>
              <a:t>、 </a:t>
            </a:r>
            <a:r>
              <a:rPr lang="en-US" altLang="zh-CN" sz="2000" b="0" dirty="0"/>
              <a:t>PaaS</a:t>
            </a:r>
            <a:r>
              <a:rPr lang="zh-CN" altLang="en-US" sz="2000" b="0" dirty="0"/>
              <a:t>、或 </a:t>
            </a:r>
            <a:r>
              <a:rPr lang="en-US" altLang="zh-CN" sz="2000" b="0" dirty="0"/>
              <a:t>IaaS</a:t>
            </a:r>
            <a:r>
              <a:rPr lang="zh-CN" altLang="en-US" sz="2000" b="0" dirty="0"/>
              <a:t>），存在四种云服务部署模型，以及用以解决某些特殊需求而在它们之上的演化变形：</a:t>
            </a:r>
            <a:endParaRPr lang="en-US" altLang="zh-CN" sz="2000" b="0" dirty="0"/>
          </a:p>
          <a:p>
            <a:pPr lvl="1" eaLnBrk="1" hangingPunct="1">
              <a:spcBef>
                <a:spcPct val="0"/>
              </a:spcBef>
              <a:defRPr/>
            </a:pPr>
            <a:r>
              <a:rPr lang="zh-CN" altLang="en-US" sz="2000" b="0" dirty="0"/>
              <a:t>公有云</a:t>
            </a:r>
            <a:endParaRPr lang="en-US" altLang="zh-CN" sz="2000" b="0" dirty="0"/>
          </a:p>
          <a:p>
            <a:pPr lvl="1" eaLnBrk="1" hangingPunct="1">
              <a:spcBef>
                <a:spcPct val="0"/>
              </a:spcBef>
              <a:defRPr/>
            </a:pPr>
            <a:r>
              <a:rPr lang="zh-CN" altLang="en-US" sz="2000" b="0" dirty="0"/>
              <a:t>私有云</a:t>
            </a:r>
            <a:endParaRPr lang="en-US" altLang="zh-CN" sz="2000" b="0" dirty="0"/>
          </a:p>
          <a:p>
            <a:pPr lvl="1" eaLnBrk="1" hangingPunct="1">
              <a:spcBef>
                <a:spcPct val="0"/>
              </a:spcBef>
              <a:defRPr/>
            </a:pPr>
            <a:r>
              <a:rPr lang="zh-CN" altLang="en-US" sz="2000" b="0" dirty="0"/>
              <a:t>社区云</a:t>
            </a:r>
            <a:endParaRPr lang="en-US" altLang="zh-CN" sz="2000" b="0" dirty="0"/>
          </a:p>
          <a:p>
            <a:pPr lvl="1" eaLnBrk="1" hangingPunct="1">
              <a:spcBef>
                <a:spcPct val="0"/>
              </a:spcBef>
              <a:defRPr/>
            </a:pPr>
            <a:r>
              <a:rPr lang="zh-CN" altLang="en-US" sz="2000" b="0" dirty="0"/>
              <a:t>混合云</a:t>
            </a:r>
          </a:p>
          <a:p>
            <a:pPr lvl="1" eaLnBrk="1" hangingPunct="1">
              <a:spcBef>
                <a:spcPct val="0"/>
              </a:spcBef>
              <a:defRPr/>
            </a:pPr>
            <a:endParaRPr lang="en-US" altLang="zh-CN" sz="2000" b="0" dirty="0"/>
          </a:p>
          <a:p>
            <a:pPr lvl="1" eaLnBrk="1" hangingPunct="1">
              <a:spcBef>
                <a:spcPct val="0"/>
              </a:spcBef>
              <a:defRPr/>
            </a:pPr>
            <a:endParaRPr lang="en-US" altLang="zh-CN" sz="2000" b="0" dirty="0"/>
          </a:p>
        </p:txBody>
      </p:sp>
      <p:sp>
        <p:nvSpPr>
          <p:cNvPr id="53251" name="Rectangle 5">
            <a:extLst>
              <a:ext uri="{FF2B5EF4-FFF2-40B4-BE49-F238E27FC236}">
                <a16:creationId xmlns:a16="http://schemas.microsoft.com/office/drawing/2014/main" id="{55A4BD60-68F6-4B61-90EB-300A035E682F}"/>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169B715B-F7A6-4BCD-A23E-4C187E9068A0}"/>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en-US" altLang="zh-CN" sz="2800" dirty="0"/>
              <a:t>NIST</a:t>
            </a:r>
            <a:r>
              <a:rPr lang="zh-CN" altLang="en-US" sz="2800" dirty="0"/>
              <a:t>云计算定义</a:t>
            </a:r>
            <a:endParaRPr lang="en-US" altLang="zh-CN" sz="2000" b="0" dirty="0"/>
          </a:p>
          <a:p>
            <a:pPr marL="457200" lvl="1" indent="0" eaLnBrk="1" hangingPunct="1">
              <a:spcBef>
                <a:spcPct val="0"/>
              </a:spcBef>
              <a:buFont typeface="Wingdings 2" pitchFamily="18" charset="2"/>
              <a:buNone/>
              <a:defRPr/>
            </a:pPr>
            <a:r>
              <a:rPr lang="zh-CN" altLang="en-US" sz="2000" b="0" dirty="0"/>
              <a:t>云计算的</a:t>
            </a:r>
            <a:r>
              <a:rPr lang="zh-CN" altLang="en-US" sz="2000" dirty="0"/>
              <a:t>四种部署模型</a:t>
            </a:r>
            <a:r>
              <a:rPr lang="zh-CN" altLang="en-US" sz="2000" b="0" dirty="0"/>
              <a:t>：</a:t>
            </a:r>
            <a:endParaRPr lang="en-US" altLang="zh-CN" sz="2000" b="0" dirty="0"/>
          </a:p>
          <a:p>
            <a:pPr lvl="1" eaLnBrk="1" hangingPunct="1">
              <a:spcBef>
                <a:spcPct val="0"/>
              </a:spcBef>
              <a:defRPr/>
            </a:pPr>
            <a:r>
              <a:rPr lang="zh-CN" altLang="en-US" sz="2000" dirty="0"/>
              <a:t>公有云。</a:t>
            </a:r>
            <a:r>
              <a:rPr lang="zh-CN" altLang="en-US" sz="2000" b="0" dirty="0"/>
              <a:t>由某个组织拥有，其云基础设施对公众或某个很大的业界群组提供云服务。</a:t>
            </a:r>
            <a:endParaRPr lang="en-US" altLang="zh-CN" sz="2000" b="0" dirty="0"/>
          </a:p>
          <a:p>
            <a:pPr lvl="1" eaLnBrk="1" hangingPunct="1">
              <a:spcBef>
                <a:spcPct val="0"/>
              </a:spcBef>
              <a:defRPr/>
            </a:pPr>
            <a:r>
              <a:rPr lang="zh-CN" altLang="en-US" sz="2000" dirty="0"/>
              <a:t>私有云。</a:t>
            </a:r>
            <a:r>
              <a:rPr lang="zh-CN" altLang="en-US" sz="2000" b="0" dirty="0"/>
              <a:t>云基础设施特定为某个组织运行服务。可以是该组织或某个第三方负责管理，可以是场内服务（</a:t>
            </a:r>
            <a:r>
              <a:rPr lang="en-US" altLang="zh-CN" sz="2000" b="0" dirty="0"/>
              <a:t>on-premises</a:t>
            </a:r>
            <a:r>
              <a:rPr lang="zh-CN" altLang="en-US" sz="2000" b="0" dirty="0"/>
              <a:t>），也可以是场外服务（</a:t>
            </a:r>
            <a:r>
              <a:rPr lang="en-US" altLang="zh-CN" sz="2000" b="0" dirty="0"/>
              <a:t>off-premises</a:t>
            </a:r>
            <a:r>
              <a:rPr lang="zh-CN" altLang="en-US" sz="2000" b="0" dirty="0"/>
              <a:t>）。</a:t>
            </a:r>
            <a:endParaRPr lang="en-US" altLang="zh-CN" sz="2000" b="0" dirty="0"/>
          </a:p>
          <a:p>
            <a:pPr lvl="1" eaLnBrk="1" hangingPunct="1">
              <a:spcBef>
                <a:spcPct val="0"/>
              </a:spcBef>
              <a:defRPr/>
            </a:pPr>
            <a:endParaRPr lang="en-US" altLang="zh-CN" sz="2000" b="0" dirty="0"/>
          </a:p>
          <a:p>
            <a:pPr lvl="1" eaLnBrk="1" hangingPunct="1">
              <a:spcBef>
                <a:spcPct val="0"/>
              </a:spcBef>
              <a:defRPr/>
            </a:pPr>
            <a:endParaRPr lang="en-US" altLang="zh-CN" sz="2000" b="0" dirty="0"/>
          </a:p>
        </p:txBody>
      </p:sp>
      <p:sp>
        <p:nvSpPr>
          <p:cNvPr id="55299" name="Rectangle 5">
            <a:extLst>
              <a:ext uri="{FF2B5EF4-FFF2-40B4-BE49-F238E27FC236}">
                <a16:creationId xmlns:a16="http://schemas.microsoft.com/office/drawing/2014/main" id="{CE172419-8621-4EAA-B7B6-56C9D5293D6A}"/>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8AF5A452-1293-435E-8C82-BB65C4FE84B0}"/>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en-US" altLang="zh-CN" sz="2800" dirty="0"/>
              <a:t>NIST</a:t>
            </a:r>
            <a:r>
              <a:rPr lang="zh-CN" altLang="en-US" sz="2800" dirty="0"/>
              <a:t>云计算定义</a:t>
            </a:r>
            <a:endParaRPr lang="en-US" altLang="zh-CN" sz="2000" b="0" dirty="0"/>
          </a:p>
          <a:p>
            <a:pPr marL="457200" lvl="1" indent="0" eaLnBrk="1" hangingPunct="1">
              <a:spcBef>
                <a:spcPct val="0"/>
              </a:spcBef>
              <a:buFont typeface="Wingdings 2" pitchFamily="18" charset="2"/>
              <a:buNone/>
              <a:defRPr/>
            </a:pPr>
            <a:r>
              <a:rPr lang="zh-CN" altLang="en-US" sz="2000" b="0" dirty="0"/>
              <a:t>云计算的</a:t>
            </a:r>
            <a:r>
              <a:rPr lang="zh-CN" altLang="en-US" sz="2000" dirty="0"/>
              <a:t>四种部署模型</a:t>
            </a:r>
            <a:r>
              <a:rPr lang="zh-CN" altLang="en-US" sz="2000" b="0" dirty="0"/>
              <a:t>：</a:t>
            </a:r>
            <a:endParaRPr lang="en-US" altLang="zh-CN" sz="2000" b="0" dirty="0"/>
          </a:p>
          <a:p>
            <a:pPr lvl="1" eaLnBrk="1" hangingPunct="1">
              <a:spcBef>
                <a:spcPct val="0"/>
              </a:spcBef>
              <a:defRPr/>
            </a:pPr>
            <a:r>
              <a:rPr lang="zh-CN" altLang="en-US" sz="2000" dirty="0"/>
              <a:t>社区云。</a:t>
            </a:r>
            <a:r>
              <a:rPr lang="zh-CN" altLang="en-US" sz="2000" b="0" dirty="0"/>
              <a:t>云基础设施由若干个组织分享，以支持某个特定的社区。社区是指有共同诉求和追求的团体（例如使命、安全要求、政策或合规性考虑等）。可以是该组织或某个第三方负责管理，可以是场内服务（</a:t>
            </a:r>
            <a:r>
              <a:rPr lang="en-US" altLang="zh-CN" sz="2000" b="0" dirty="0"/>
              <a:t>on-premises</a:t>
            </a:r>
            <a:r>
              <a:rPr lang="zh-CN" altLang="en-US" sz="2000" b="0" dirty="0"/>
              <a:t>），也可以是场外服务（</a:t>
            </a:r>
            <a:r>
              <a:rPr lang="en-US" altLang="zh-CN" sz="2000" b="0" dirty="0"/>
              <a:t>off-premises</a:t>
            </a:r>
            <a:r>
              <a:rPr lang="zh-CN" altLang="en-US" sz="2000" b="0" dirty="0"/>
              <a:t>）。</a:t>
            </a:r>
            <a:endParaRPr lang="en-US" altLang="zh-CN" sz="2000" b="0" dirty="0"/>
          </a:p>
          <a:p>
            <a:pPr lvl="1" eaLnBrk="1" hangingPunct="1">
              <a:spcBef>
                <a:spcPct val="0"/>
              </a:spcBef>
              <a:defRPr/>
            </a:pPr>
            <a:r>
              <a:rPr lang="zh-CN" altLang="en-US" sz="2000" dirty="0"/>
              <a:t>混合云。</a:t>
            </a:r>
            <a:r>
              <a:rPr lang="zh-CN" altLang="en-US" sz="2000" b="0" dirty="0"/>
              <a:t>云基础设施由两个或多个云（私有的、社区的、或公共的）组成，独立存在，但是通过标准的或私有的技术绑定在一起，这些技术促成数据和应用的可移植性（例如用以云之间负载分担的</a:t>
            </a:r>
            <a:r>
              <a:rPr lang="en-US" altLang="zh-CN" sz="2000" b="0" dirty="0"/>
              <a:t>cloud bursting</a:t>
            </a:r>
            <a:r>
              <a:rPr lang="zh-CN" altLang="en-US" sz="2000" b="0" dirty="0"/>
              <a:t>技术）。</a:t>
            </a:r>
          </a:p>
          <a:p>
            <a:pPr lvl="1" eaLnBrk="1" hangingPunct="1">
              <a:spcBef>
                <a:spcPct val="0"/>
              </a:spcBef>
              <a:defRPr/>
            </a:pPr>
            <a:endParaRPr lang="en-US" altLang="zh-CN" sz="2000" b="0" dirty="0"/>
          </a:p>
          <a:p>
            <a:pPr lvl="1" eaLnBrk="1" hangingPunct="1">
              <a:spcBef>
                <a:spcPct val="0"/>
              </a:spcBef>
              <a:defRPr/>
            </a:pPr>
            <a:endParaRPr lang="en-US" altLang="zh-CN" sz="2000" b="0" dirty="0"/>
          </a:p>
        </p:txBody>
      </p:sp>
      <p:sp>
        <p:nvSpPr>
          <p:cNvPr id="57347" name="Rectangle 5">
            <a:extLst>
              <a:ext uri="{FF2B5EF4-FFF2-40B4-BE49-F238E27FC236}">
                <a16:creationId xmlns:a16="http://schemas.microsoft.com/office/drawing/2014/main" id="{5B49029E-5A18-47F1-8341-BF89FE88B784}"/>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a:extLst>
              <a:ext uri="{FF2B5EF4-FFF2-40B4-BE49-F238E27FC236}">
                <a16:creationId xmlns:a16="http://schemas.microsoft.com/office/drawing/2014/main" id="{D2AC658A-0352-4B2E-9C7B-0BC026EC4D70}"/>
              </a:ext>
            </a:extLst>
          </p:cNvPr>
          <p:cNvSpPr>
            <a:spLocks noGrp="1" noChangeArrowheads="1"/>
          </p:cNvSpPr>
          <p:nvPr>
            <p:ph type="title"/>
          </p:nvPr>
        </p:nvSpPr>
        <p:spPr/>
        <p:txBody>
          <a:bodyPr/>
          <a:lstStyle/>
          <a:p>
            <a:r>
              <a:rPr lang="zh-CN" altLang="en-US"/>
              <a:t>测试</a:t>
            </a:r>
          </a:p>
        </p:txBody>
      </p:sp>
      <p:sp>
        <p:nvSpPr>
          <p:cNvPr id="3" name="内容占位符 2">
            <a:extLst>
              <a:ext uri="{FF2B5EF4-FFF2-40B4-BE49-F238E27FC236}">
                <a16:creationId xmlns:a16="http://schemas.microsoft.com/office/drawing/2014/main" id="{FB2942D4-AD97-4215-B110-260A97F9ABB9}"/>
              </a:ext>
            </a:extLst>
          </p:cNvPr>
          <p:cNvSpPr>
            <a:spLocks noGrp="1"/>
          </p:cNvSpPr>
          <p:nvPr>
            <p:ph idx="1"/>
          </p:nvPr>
        </p:nvSpPr>
        <p:spPr/>
        <p:txBody>
          <a:bodyPr/>
          <a:lstStyle/>
          <a:p>
            <a:pPr>
              <a:defRPr/>
            </a:pPr>
            <a:r>
              <a:rPr lang="zh-CN" altLang="en-US" sz="2000" dirty="0"/>
              <a:t>与</a:t>
            </a:r>
            <a:r>
              <a:rPr lang="en-US" altLang="zh-CN" sz="2000" dirty="0"/>
              <a:t>SaaS</a:t>
            </a:r>
            <a:r>
              <a:rPr lang="zh-CN" altLang="en-US" sz="2000" dirty="0"/>
              <a:t>不同的，（）这种“云”计算形式把开发环境或者运行平台也作为一种服务给用户提供。</a:t>
            </a:r>
            <a:endParaRPr lang="en-US" altLang="zh-CN" sz="2000" dirty="0"/>
          </a:p>
          <a:p>
            <a:pPr marL="0" indent="0">
              <a:buFont typeface="Wingdings 2" panose="05020102010507070707" pitchFamily="18" charset="2"/>
              <a:buNone/>
              <a:defRPr/>
            </a:pPr>
            <a:r>
              <a:rPr lang="zh-CN" altLang="en-US" sz="2000" dirty="0"/>
              <a:t> </a:t>
            </a:r>
            <a:r>
              <a:rPr lang="en-US" altLang="zh-CN" sz="2000" dirty="0"/>
              <a:t>A</a:t>
            </a:r>
            <a:r>
              <a:rPr lang="zh-CN" altLang="en-US" sz="2000" dirty="0"/>
              <a:t>、软件即服务            </a:t>
            </a:r>
            <a:r>
              <a:rPr lang="en-US" altLang="zh-CN" sz="2000" dirty="0"/>
              <a:t>B</a:t>
            </a:r>
            <a:r>
              <a:rPr lang="zh-CN" altLang="en-US" sz="2000" dirty="0"/>
              <a:t>、基于平台服务      </a:t>
            </a:r>
            <a:r>
              <a:rPr lang="en-US" altLang="zh-CN" sz="2000" dirty="0"/>
              <a:t>C</a:t>
            </a:r>
            <a:r>
              <a:rPr lang="zh-CN" altLang="en-US" sz="2000" dirty="0"/>
              <a:t>、基于</a:t>
            </a:r>
            <a:r>
              <a:rPr lang="en-US" altLang="zh-CN" sz="2000" dirty="0"/>
              <a:t>WEB</a:t>
            </a:r>
            <a:r>
              <a:rPr lang="zh-CN" altLang="en-US" sz="2000" dirty="0"/>
              <a:t>服务         </a:t>
            </a:r>
            <a:r>
              <a:rPr lang="en-US" altLang="zh-CN" sz="2000" dirty="0"/>
              <a:t>D</a:t>
            </a:r>
            <a:r>
              <a:rPr lang="zh-CN" altLang="en-US" sz="2000" dirty="0"/>
              <a:t>、基于管理服务 </a:t>
            </a:r>
            <a:endParaRPr lang="en-US" altLang="zh-CN" sz="2000" dirty="0"/>
          </a:p>
          <a:p>
            <a:pPr marL="0" indent="0">
              <a:buFont typeface="Wingdings 2" panose="05020102010507070707" pitchFamily="18" charset="2"/>
              <a:buNone/>
              <a:defRPr/>
            </a:pPr>
            <a:r>
              <a:rPr lang="zh-CN" altLang="en-US" sz="2000" dirty="0"/>
              <a:t>从研究现状上看，下面不属于云计算特点的是（ ）      </a:t>
            </a:r>
            <a:endParaRPr lang="en-US" altLang="zh-CN" sz="2000" dirty="0"/>
          </a:p>
          <a:p>
            <a:pPr marL="0" indent="0">
              <a:buFont typeface="Wingdings 2" panose="05020102010507070707" pitchFamily="18" charset="2"/>
              <a:buNone/>
              <a:defRPr/>
            </a:pPr>
            <a:r>
              <a:rPr lang="en-US" altLang="zh-CN" sz="2000" dirty="0"/>
              <a:t>A</a:t>
            </a:r>
            <a:r>
              <a:rPr lang="zh-CN" altLang="en-US" sz="2000" dirty="0"/>
              <a:t>、超大规模      </a:t>
            </a:r>
            <a:r>
              <a:rPr lang="en-US" altLang="zh-CN" sz="2000" dirty="0"/>
              <a:t>B</a:t>
            </a:r>
            <a:r>
              <a:rPr lang="zh-CN" altLang="en-US" sz="2000" dirty="0"/>
              <a:t>、虚拟化      </a:t>
            </a:r>
            <a:r>
              <a:rPr lang="en-US" altLang="zh-CN" sz="2000" dirty="0"/>
              <a:t>C</a:t>
            </a:r>
            <a:r>
              <a:rPr lang="zh-CN" altLang="en-US" sz="2000" dirty="0"/>
              <a:t>、私有化      </a:t>
            </a:r>
            <a:r>
              <a:rPr lang="en-US" altLang="zh-CN" sz="2000" dirty="0"/>
              <a:t>D</a:t>
            </a:r>
            <a:r>
              <a:rPr lang="zh-CN" altLang="en-US" sz="2000" dirty="0"/>
              <a:t>、高可靠性 </a:t>
            </a:r>
            <a:endParaRPr lang="en-US" altLang="zh-CN" sz="2000" dirty="0"/>
          </a:p>
          <a:p>
            <a:pPr marL="0" indent="0">
              <a:buFont typeface="Wingdings 2" panose="05020102010507070707" pitchFamily="18" charset="2"/>
              <a:buNone/>
              <a:defRPr/>
            </a:pPr>
            <a:r>
              <a:rPr lang="zh-CN" altLang="en-US" sz="2000" dirty="0"/>
              <a:t>下面那个不是云计算的特征（）    </a:t>
            </a:r>
            <a:endParaRPr lang="en-US" altLang="zh-CN" sz="2000" dirty="0"/>
          </a:p>
          <a:p>
            <a:pPr marL="0" indent="0">
              <a:buFont typeface="Wingdings 2" panose="05020102010507070707" pitchFamily="18" charset="2"/>
              <a:buNone/>
              <a:defRPr/>
            </a:pPr>
            <a:r>
              <a:rPr lang="zh-CN" altLang="en-US" sz="2000" dirty="0"/>
              <a:t>  </a:t>
            </a:r>
            <a:r>
              <a:rPr lang="en-US" altLang="zh-CN" sz="2000" dirty="0"/>
              <a:t>A</a:t>
            </a:r>
            <a:r>
              <a:rPr lang="zh-CN" altLang="en-US" sz="2000" dirty="0"/>
              <a:t>、虚拟化      </a:t>
            </a:r>
            <a:r>
              <a:rPr lang="en-US" altLang="zh-CN" sz="2000" dirty="0"/>
              <a:t>B</a:t>
            </a:r>
            <a:r>
              <a:rPr lang="zh-CN" altLang="en-US" sz="2000" dirty="0"/>
              <a:t>、动态可扩展      </a:t>
            </a:r>
            <a:r>
              <a:rPr lang="en-US" altLang="zh-CN" sz="2000" dirty="0"/>
              <a:t>C</a:t>
            </a:r>
            <a:r>
              <a:rPr lang="zh-CN" altLang="en-US" sz="2000" dirty="0"/>
              <a:t>、管理多设备      </a:t>
            </a:r>
            <a:r>
              <a:rPr lang="en-US" altLang="zh-CN" sz="2000" dirty="0"/>
              <a:t>D</a:t>
            </a:r>
            <a:r>
              <a:rPr lang="zh-CN" altLang="en-US" sz="2000" dirty="0"/>
              <a:t>、个体自治 </a:t>
            </a:r>
            <a:endParaRPr lang="en-US" altLang="zh-CN" sz="2000" dirty="0"/>
          </a:p>
          <a:p>
            <a:pPr marL="0" indent="0">
              <a:buFont typeface="Wingdings 2" panose="05020102010507070707" pitchFamily="18" charset="2"/>
              <a:buNone/>
              <a:defRPr/>
            </a:pPr>
            <a:r>
              <a:rPr lang="zh-CN" altLang="en-US" sz="2000" dirty="0"/>
              <a:t>不属于云计算缺点的选项是（）</a:t>
            </a:r>
            <a:endParaRPr lang="en-US" altLang="zh-CN" sz="2000" dirty="0"/>
          </a:p>
          <a:p>
            <a:pPr marL="0" indent="0">
              <a:buFont typeface="Wingdings 2" panose="05020102010507070707" pitchFamily="18" charset="2"/>
              <a:buNone/>
              <a:defRPr/>
            </a:pPr>
            <a:r>
              <a:rPr lang="en-US" altLang="zh-CN" sz="2000" dirty="0"/>
              <a:t>A</a:t>
            </a:r>
            <a:r>
              <a:rPr lang="zh-CN" altLang="en-US" sz="2000" dirty="0"/>
              <a:t>、隐私与安全保障有限      </a:t>
            </a:r>
            <a:r>
              <a:rPr lang="en-US" altLang="zh-CN" sz="2000" dirty="0"/>
              <a:t>B</a:t>
            </a:r>
            <a:r>
              <a:rPr lang="zh-CN" altLang="en-US" sz="2000" dirty="0"/>
              <a:t>、云计算的功能可能有限  </a:t>
            </a:r>
          </a:p>
          <a:p>
            <a:pPr marL="0" indent="0">
              <a:buFont typeface="Wingdings 2" panose="05020102010507070707" pitchFamily="18" charset="2"/>
              <a:buNone/>
              <a:defRPr/>
            </a:pPr>
            <a:r>
              <a:rPr lang="zh-CN" altLang="en-US" sz="2000" dirty="0"/>
              <a:t>    </a:t>
            </a:r>
            <a:r>
              <a:rPr lang="en-US" altLang="zh-CN" sz="2000" dirty="0"/>
              <a:t>C</a:t>
            </a:r>
            <a:r>
              <a:rPr lang="zh-CN" altLang="en-US" sz="2000" dirty="0"/>
              <a:t>、不能提供可靠、安全的数据存储      </a:t>
            </a:r>
            <a:r>
              <a:rPr lang="en-US" altLang="zh-CN" sz="2000" dirty="0"/>
              <a:t>D</a:t>
            </a:r>
            <a:r>
              <a:rPr lang="zh-CN" altLang="en-US" sz="2000" dirty="0"/>
              <a:t>、可能存在脱机问题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307498BD-6C10-45D6-824E-E4009E55BFD2}"/>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云计算发展背景</a:t>
            </a:r>
          </a:p>
          <a:p>
            <a:pPr marL="457200" lvl="1" indent="0" eaLnBrk="1" hangingPunct="1">
              <a:spcBef>
                <a:spcPct val="0"/>
              </a:spcBef>
              <a:buFont typeface="Wingdings 2" pitchFamily="18" charset="2"/>
              <a:buNone/>
              <a:defRPr/>
            </a:pPr>
            <a:endParaRPr lang="en-US" altLang="zh-CN" sz="2000" b="0" dirty="0"/>
          </a:p>
          <a:p>
            <a:pPr lvl="1" eaLnBrk="1" hangingPunct="1">
              <a:spcBef>
                <a:spcPct val="0"/>
              </a:spcBef>
              <a:buFont typeface="Wingdings 2" pitchFamily="18" charset="2"/>
              <a:buNone/>
              <a:defRPr/>
            </a:pPr>
            <a:r>
              <a:rPr lang="zh-CN" altLang="en-US" sz="2000" b="0" dirty="0"/>
              <a:t>     </a:t>
            </a:r>
            <a:endParaRPr lang="en-US" altLang="zh-CN" sz="2000" dirty="0"/>
          </a:p>
        </p:txBody>
      </p:sp>
      <p:sp>
        <p:nvSpPr>
          <p:cNvPr id="9219" name="Rectangle 5">
            <a:extLst>
              <a:ext uri="{FF2B5EF4-FFF2-40B4-BE49-F238E27FC236}">
                <a16:creationId xmlns:a16="http://schemas.microsoft.com/office/drawing/2014/main" id="{A7C4AA24-AAD4-42A8-A48B-A2CFC6F5C8E0}"/>
              </a:ext>
            </a:extLst>
          </p:cNvPr>
          <p:cNvSpPr>
            <a:spLocks noGrp="1" noChangeArrowheads="1"/>
          </p:cNvSpPr>
          <p:nvPr>
            <p:ph type="title"/>
          </p:nvPr>
        </p:nvSpPr>
        <p:spPr>
          <a:noFill/>
        </p:spPr>
        <p:txBody>
          <a:bodyPr/>
          <a:lstStyle/>
          <a:p>
            <a:pPr eaLnBrk="1" hangingPunct="1"/>
            <a:r>
              <a:rPr lang="zh-CN" altLang="en-US"/>
              <a:t>云计算</a:t>
            </a:r>
          </a:p>
        </p:txBody>
      </p:sp>
      <p:pic>
        <p:nvPicPr>
          <p:cNvPr id="9220" name="Picture 4">
            <a:extLst>
              <a:ext uri="{FF2B5EF4-FFF2-40B4-BE49-F238E27FC236}">
                <a16:creationId xmlns:a16="http://schemas.microsoft.com/office/drawing/2014/main" id="{684A0839-A6FF-41AD-8589-2156EFFA5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88" y="1565275"/>
            <a:ext cx="7820025" cy="1287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pic>
        <p:nvPicPr>
          <p:cNvPr id="9221" name="Picture 5">
            <a:extLst>
              <a:ext uri="{FF2B5EF4-FFF2-40B4-BE49-F238E27FC236}">
                <a16:creationId xmlns:a16="http://schemas.microsoft.com/office/drawing/2014/main" id="{BA341EE1-A7DC-4E28-9501-313DBC5245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988" y="3070225"/>
            <a:ext cx="7820025"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pic>
        <p:nvPicPr>
          <p:cNvPr id="9222" name="Picture 6">
            <a:extLst>
              <a:ext uri="{FF2B5EF4-FFF2-40B4-BE49-F238E27FC236}">
                <a16:creationId xmlns:a16="http://schemas.microsoft.com/office/drawing/2014/main" id="{78DCBF20-C54C-480F-84C1-B63BE57F2C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988" y="4600575"/>
            <a:ext cx="7820025"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a:extLst>
              <a:ext uri="{FF2B5EF4-FFF2-40B4-BE49-F238E27FC236}">
                <a16:creationId xmlns:a16="http://schemas.microsoft.com/office/drawing/2014/main" id="{F101D7AA-8BFC-499E-BCF4-D47A5F2A8905}"/>
              </a:ext>
            </a:extLst>
          </p:cNvPr>
          <p:cNvSpPr>
            <a:spLocks noGrp="1" noChangeArrowheads="1"/>
          </p:cNvSpPr>
          <p:nvPr>
            <p:ph type="title"/>
          </p:nvPr>
        </p:nvSpPr>
        <p:spPr/>
        <p:txBody>
          <a:bodyPr/>
          <a:lstStyle/>
          <a:p>
            <a:r>
              <a:rPr lang="zh-CN" altLang="en-US"/>
              <a:t>测试</a:t>
            </a:r>
          </a:p>
        </p:txBody>
      </p:sp>
      <p:sp>
        <p:nvSpPr>
          <p:cNvPr id="3" name="内容占位符 2">
            <a:extLst>
              <a:ext uri="{FF2B5EF4-FFF2-40B4-BE49-F238E27FC236}">
                <a16:creationId xmlns:a16="http://schemas.microsoft.com/office/drawing/2014/main" id="{FB2942D4-AD97-4215-B110-260A97F9ABB9}"/>
              </a:ext>
            </a:extLst>
          </p:cNvPr>
          <p:cNvSpPr>
            <a:spLocks noGrp="1"/>
          </p:cNvSpPr>
          <p:nvPr>
            <p:ph idx="1"/>
          </p:nvPr>
        </p:nvSpPr>
        <p:spPr/>
        <p:txBody>
          <a:bodyPr/>
          <a:lstStyle/>
          <a:p>
            <a:pPr>
              <a:defRPr/>
            </a:pPr>
            <a:r>
              <a:rPr lang="zh-CN" altLang="en-US" sz="2000" dirty="0"/>
              <a:t>与</a:t>
            </a:r>
            <a:r>
              <a:rPr lang="en-US" altLang="zh-CN" sz="2000" dirty="0"/>
              <a:t>SaaS</a:t>
            </a:r>
            <a:r>
              <a:rPr lang="zh-CN" altLang="en-US" sz="2000" dirty="0"/>
              <a:t>不同的，（</a:t>
            </a:r>
            <a:r>
              <a:rPr lang="en-US" altLang="zh-CN" sz="2000" dirty="0"/>
              <a:t>B</a:t>
            </a:r>
            <a:r>
              <a:rPr lang="zh-CN" altLang="en-US" sz="2000" dirty="0"/>
              <a:t>）这种“云”计算形式把开发环境或者运行平台也作为一种服务给用户提供。</a:t>
            </a:r>
            <a:endParaRPr lang="en-US" altLang="zh-CN" sz="2000" dirty="0"/>
          </a:p>
          <a:p>
            <a:pPr marL="0" indent="0">
              <a:buFont typeface="Wingdings 2" panose="05020102010507070707" pitchFamily="18" charset="2"/>
              <a:buNone/>
              <a:defRPr/>
            </a:pPr>
            <a:r>
              <a:rPr lang="zh-CN" altLang="en-US" sz="2000" dirty="0"/>
              <a:t> </a:t>
            </a:r>
            <a:r>
              <a:rPr lang="en-US" altLang="zh-CN" sz="2000" dirty="0"/>
              <a:t>A</a:t>
            </a:r>
            <a:r>
              <a:rPr lang="zh-CN" altLang="en-US" sz="2000" dirty="0"/>
              <a:t>、软件即服务            </a:t>
            </a:r>
            <a:r>
              <a:rPr lang="en-US" altLang="zh-CN" sz="2000" dirty="0"/>
              <a:t>B</a:t>
            </a:r>
            <a:r>
              <a:rPr lang="zh-CN" altLang="en-US" sz="2000" dirty="0"/>
              <a:t>、基于平台服务      </a:t>
            </a:r>
            <a:r>
              <a:rPr lang="en-US" altLang="zh-CN" sz="2000" dirty="0"/>
              <a:t>C</a:t>
            </a:r>
            <a:r>
              <a:rPr lang="zh-CN" altLang="en-US" sz="2000" dirty="0"/>
              <a:t>、基于</a:t>
            </a:r>
            <a:r>
              <a:rPr lang="en-US" altLang="zh-CN" sz="2000" dirty="0"/>
              <a:t>WEB</a:t>
            </a:r>
            <a:r>
              <a:rPr lang="zh-CN" altLang="en-US" sz="2000" dirty="0"/>
              <a:t>服务         </a:t>
            </a:r>
            <a:r>
              <a:rPr lang="en-US" altLang="zh-CN" sz="2000" dirty="0"/>
              <a:t>D</a:t>
            </a:r>
            <a:r>
              <a:rPr lang="zh-CN" altLang="en-US" sz="2000" dirty="0"/>
              <a:t>、基于管理服务 </a:t>
            </a:r>
            <a:endParaRPr lang="en-US" altLang="zh-CN" sz="2000" dirty="0"/>
          </a:p>
          <a:p>
            <a:pPr marL="0" indent="0">
              <a:buFont typeface="Wingdings 2" panose="05020102010507070707" pitchFamily="18" charset="2"/>
              <a:buNone/>
              <a:defRPr/>
            </a:pPr>
            <a:r>
              <a:rPr lang="zh-CN" altLang="en-US" sz="2000" dirty="0"/>
              <a:t>从研究现状上看，下面不属于云计算特点的是（ </a:t>
            </a:r>
            <a:r>
              <a:rPr lang="en-US" altLang="zh-CN" sz="2000" dirty="0"/>
              <a:t>C</a:t>
            </a:r>
            <a:r>
              <a:rPr lang="zh-CN" altLang="en-US" sz="2000" dirty="0"/>
              <a:t>）      </a:t>
            </a:r>
            <a:endParaRPr lang="en-US" altLang="zh-CN" sz="2000" dirty="0"/>
          </a:p>
          <a:p>
            <a:pPr marL="0" indent="0">
              <a:buFont typeface="Wingdings 2" panose="05020102010507070707" pitchFamily="18" charset="2"/>
              <a:buNone/>
              <a:defRPr/>
            </a:pPr>
            <a:r>
              <a:rPr lang="en-US" altLang="zh-CN" sz="2000" dirty="0"/>
              <a:t>A</a:t>
            </a:r>
            <a:r>
              <a:rPr lang="zh-CN" altLang="en-US" sz="2000" dirty="0"/>
              <a:t>、超大规模      </a:t>
            </a:r>
            <a:r>
              <a:rPr lang="en-US" altLang="zh-CN" sz="2000" dirty="0"/>
              <a:t>B</a:t>
            </a:r>
            <a:r>
              <a:rPr lang="zh-CN" altLang="en-US" sz="2000" dirty="0"/>
              <a:t>、虚拟化      </a:t>
            </a:r>
            <a:r>
              <a:rPr lang="en-US" altLang="zh-CN" sz="2000" dirty="0"/>
              <a:t>C</a:t>
            </a:r>
            <a:r>
              <a:rPr lang="zh-CN" altLang="en-US" sz="2000" dirty="0"/>
              <a:t>、私有化      </a:t>
            </a:r>
            <a:r>
              <a:rPr lang="en-US" altLang="zh-CN" sz="2000" dirty="0"/>
              <a:t>D</a:t>
            </a:r>
            <a:r>
              <a:rPr lang="zh-CN" altLang="en-US" sz="2000" dirty="0"/>
              <a:t>、高可靠性 </a:t>
            </a:r>
            <a:endParaRPr lang="en-US" altLang="zh-CN" sz="2000" dirty="0"/>
          </a:p>
          <a:p>
            <a:pPr marL="0" indent="0">
              <a:buFont typeface="Wingdings 2" panose="05020102010507070707" pitchFamily="18" charset="2"/>
              <a:buNone/>
              <a:defRPr/>
            </a:pPr>
            <a:r>
              <a:rPr lang="zh-CN" altLang="en-US" sz="2000" dirty="0"/>
              <a:t>下面那个不是云计算的特征（</a:t>
            </a:r>
            <a:r>
              <a:rPr lang="en-US" altLang="zh-CN" sz="2000" dirty="0"/>
              <a:t>D</a:t>
            </a:r>
            <a:r>
              <a:rPr lang="zh-CN" altLang="en-US" sz="2000" dirty="0"/>
              <a:t>）    </a:t>
            </a:r>
            <a:endParaRPr lang="en-US" altLang="zh-CN" sz="2000" dirty="0"/>
          </a:p>
          <a:p>
            <a:pPr marL="0" indent="0">
              <a:buFont typeface="Wingdings 2" panose="05020102010507070707" pitchFamily="18" charset="2"/>
              <a:buNone/>
              <a:defRPr/>
            </a:pPr>
            <a:r>
              <a:rPr lang="zh-CN" altLang="en-US" sz="2000" dirty="0"/>
              <a:t>  </a:t>
            </a:r>
            <a:r>
              <a:rPr lang="en-US" altLang="zh-CN" sz="2000" dirty="0"/>
              <a:t>A</a:t>
            </a:r>
            <a:r>
              <a:rPr lang="zh-CN" altLang="en-US" sz="2000" dirty="0"/>
              <a:t>、虚拟化      </a:t>
            </a:r>
            <a:r>
              <a:rPr lang="en-US" altLang="zh-CN" sz="2000" dirty="0"/>
              <a:t>B</a:t>
            </a:r>
            <a:r>
              <a:rPr lang="zh-CN" altLang="en-US" sz="2000" dirty="0"/>
              <a:t>、动态可扩展      </a:t>
            </a:r>
            <a:r>
              <a:rPr lang="en-US" altLang="zh-CN" sz="2000" dirty="0"/>
              <a:t>C</a:t>
            </a:r>
            <a:r>
              <a:rPr lang="zh-CN" altLang="en-US" sz="2000" dirty="0"/>
              <a:t>、管理多设备      </a:t>
            </a:r>
            <a:r>
              <a:rPr lang="en-US" altLang="zh-CN" sz="2000" dirty="0"/>
              <a:t>D</a:t>
            </a:r>
            <a:r>
              <a:rPr lang="zh-CN" altLang="en-US" sz="2000" dirty="0"/>
              <a:t>、个体自治 </a:t>
            </a:r>
            <a:endParaRPr lang="en-US" altLang="zh-CN" sz="2000" dirty="0"/>
          </a:p>
          <a:p>
            <a:pPr marL="0" indent="0">
              <a:buFont typeface="Wingdings 2" panose="05020102010507070707" pitchFamily="18" charset="2"/>
              <a:buNone/>
              <a:defRPr/>
            </a:pPr>
            <a:r>
              <a:rPr lang="zh-CN" altLang="en-US" sz="2000" dirty="0"/>
              <a:t>不属于云计算缺点的选项是（</a:t>
            </a:r>
            <a:r>
              <a:rPr lang="en-US" altLang="zh-CN" sz="2000" dirty="0"/>
              <a:t>C</a:t>
            </a:r>
            <a:r>
              <a:rPr lang="zh-CN" altLang="en-US" sz="2000" dirty="0"/>
              <a:t>）</a:t>
            </a:r>
            <a:endParaRPr lang="en-US" altLang="zh-CN" sz="2000" dirty="0"/>
          </a:p>
          <a:p>
            <a:pPr marL="0" indent="0">
              <a:buFont typeface="Wingdings 2" panose="05020102010507070707" pitchFamily="18" charset="2"/>
              <a:buNone/>
              <a:defRPr/>
            </a:pPr>
            <a:r>
              <a:rPr lang="en-US" altLang="zh-CN" sz="2000" dirty="0"/>
              <a:t>A</a:t>
            </a:r>
            <a:r>
              <a:rPr lang="zh-CN" altLang="en-US" sz="2000" dirty="0"/>
              <a:t>、隐私与安全保障有限      </a:t>
            </a:r>
            <a:r>
              <a:rPr lang="en-US" altLang="zh-CN" sz="2000" dirty="0"/>
              <a:t>B</a:t>
            </a:r>
            <a:r>
              <a:rPr lang="zh-CN" altLang="en-US" sz="2000" dirty="0"/>
              <a:t>、云计算的功能可能有限  </a:t>
            </a:r>
          </a:p>
          <a:p>
            <a:pPr marL="0" indent="0">
              <a:buFont typeface="Wingdings 2" panose="05020102010507070707" pitchFamily="18" charset="2"/>
              <a:buNone/>
              <a:defRPr/>
            </a:pPr>
            <a:r>
              <a:rPr lang="zh-CN" altLang="en-US" sz="2000" dirty="0"/>
              <a:t>    </a:t>
            </a:r>
            <a:r>
              <a:rPr lang="en-US" altLang="zh-CN" sz="2000" dirty="0"/>
              <a:t>C</a:t>
            </a:r>
            <a:r>
              <a:rPr lang="zh-CN" altLang="en-US" sz="2000" dirty="0"/>
              <a:t>、不能提供可靠、安全的数据存储      </a:t>
            </a:r>
            <a:r>
              <a:rPr lang="en-US" altLang="zh-CN" sz="2000" dirty="0"/>
              <a:t>D</a:t>
            </a:r>
            <a:r>
              <a:rPr lang="zh-CN" altLang="en-US" sz="2000" dirty="0"/>
              <a:t>、可能存在脱机问题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a:extLst>
              <a:ext uri="{FF2B5EF4-FFF2-40B4-BE49-F238E27FC236}">
                <a16:creationId xmlns:a16="http://schemas.microsoft.com/office/drawing/2014/main" id="{CF620AB0-BBF8-4993-B9DB-F294CC52F17C}"/>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计算资源的演进</a:t>
            </a:r>
            <a:r>
              <a:rPr lang="en-US" altLang="zh-CN" sz="2800"/>
              <a:t>——</a:t>
            </a:r>
            <a:r>
              <a:rPr lang="zh-CN" altLang="en-US" sz="2800"/>
              <a:t>从集中到分散再到集中</a:t>
            </a:r>
            <a:endParaRPr lang="en-US" altLang="zh-CN" sz="2000" b="0"/>
          </a:p>
          <a:p>
            <a:pPr lvl="1" eaLnBrk="1" hangingPunct="1">
              <a:spcBef>
                <a:spcPct val="0"/>
              </a:spcBef>
            </a:pPr>
            <a:endParaRPr lang="en-US" altLang="zh-CN" sz="2000" b="0"/>
          </a:p>
          <a:p>
            <a:pPr lvl="1" eaLnBrk="1" hangingPunct="1">
              <a:spcBef>
                <a:spcPct val="0"/>
              </a:spcBef>
            </a:pPr>
            <a:endParaRPr lang="en-US" altLang="zh-CN" sz="2000" b="0"/>
          </a:p>
        </p:txBody>
      </p:sp>
      <p:sp>
        <p:nvSpPr>
          <p:cNvPr id="61443" name="Rectangle 5">
            <a:extLst>
              <a:ext uri="{FF2B5EF4-FFF2-40B4-BE49-F238E27FC236}">
                <a16:creationId xmlns:a16="http://schemas.microsoft.com/office/drawing/2014/main" id="{3DE3A566-5F0F-4BBD-A593-0070C7DE3BB8}"/>
              </a:ext>
            </a:extLst>
          </p:cNvPr>
          <p:cNvSpPr>
            <a:spLocks noGrp="1" noChangeArrowheads="1"/>
          </p:cNvSpPr>
          <p:nvPr>
            <p:ph type="title"/>
          </p:nvPr>
        </p:nvSpPr>
        <p:spPr>
          <a:noFill/>
        </p:spPr>
        <p:txBody>
          <a:bodyPr/>
          <a:lstStyle/>
          <a:p>
            <a:pPr eaLnBrk="1" hangingPunct="1"/>
            <a:r>
              <a:rPr lang="zh-CN" altLang="en-US"/>
              <a:t>云计算</a:t>
            </a:r>
          </a:p>
        </p:txBody>
      </p:sp>
      <p:grpSp>
        <p:nvGrpSpPr>
          <p:cNvPr id="61444" name="Group 4">
            <a:extLst>
              <a:ext uri="{FF2B5EF4-FFF2-40B4-BE49-F238E27FC236}">
                <a16:creationId xmlns:a16="http://schemas.microsoft.com/office/drawing/2014/main" id="{A25C6B9E-5130-411F-9DAA-69C643179E55}"/>
              </a:ext>
            </a:extLst>
          </p:cNvPr>
          <p:cNvGrpSpPr>
            <a:grpSpLocks/>
          </p:cNvGrpSpPr>
          <p:nvPr/>
        </p:nvGrpSpPr>
        <p:grpSpPr bwMode="auto">
          <a:xfrm>
            <a:off x="349250" y="2492375"/>
            <a:ext cx="2185988" cy="2016125"/>
            <a:chOff x="158" y="1888"/>
            <a:chExt cx="1316" cy="1406"/>
          </a:xfrm>
        </p:grpSpPr>
        <p:pic>
          <p:nvPicPr>
            <p:cNvPr id="61463" name="Picture 5" descr="20061023140226785">
              <a:extLst>
                <a:ext uri="{FF2B5EF4-FFF2-40B4-BE49-F238E27FC236}">
                  <a16:creationId xmlns:a16="http://schemas.microsoft.com/office/drawing/2014/main" id="{1260CAAE-CF8B-4CC0-8EF5-7AB1A0DC1D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1888"/>
              <a:ext cx="679"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4" name="Picture 6" descr="MCj04289550000[1]">
              <a:extLst>
                <a:ext uri="{FF2B5EF4-FFF2-40B4-BE49-F238E27FC236}">
                  <a16:creationId xmlns:a16="http://schemas.microsoft.com/office/drawing/2014/main" id="{B14C525C-DE2D-40B9-9405-5B3B9DCBD8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 y="2659"/>
              <a:ext cx="330"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5" name="Picture 7" descr="MCj04289470000[1]">
              <a:extLst>
                <a:ext uri="{FF2B5EF4-FFF2-40B4-BE49-F238E27FC236}">
                  <a16:creationId xmlns:a16="http://schemas.microsoft.com/office/drawing/2014/main" id="{1C509135-F757-4AF3-A6B5-BD171E1BC8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 y="2976"/>
              <a:ext cx="31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6" name="Picture 8" descr="MCj01998630000[1]">
              <a:extLst>
                <a:ext uri="{FF2B5EF4-FFF2-40B4-BE49-F238E27FC236}">
                  <a16:creationId xmlns:a16="http://schemas.microsoft.com/office/drawing/2014/main" id="{7603053C-419B-46B1-A9AC-6385F223CF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 y="2976"/>
              <a:ext cx="318"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7" name="Line 9">
              <a:extLst>
                <a:ext uri="{FF2B5EF4-FFF2-40B4-BE49-F238E27FC236}">
                  <a16:creationId xmlns:a16="http://schemas.microsoft.com/office/drawing/2014/main" id="{1C39EB05-88EC-4895-AAE8-720884D17D96}"/>
                </a:ext>
              </a:extLst>
            </p:cNvPr>
            <p:cNvSpPr>
              <a:spLocks noChangeShapeType="1"/>
            </p:cNvSpPr>
            <p:nvPr/>
          </p:nvSpPr>
          <p:spPr bwMode="auto">
            <a:xfrm flipV="1">
              <a:off x="431" y="2432"/>
              <a:ext cx="226" cy="227"/>
            </a:xfrm>
            <a:prstGeom prst="line">
              <a:avLst/>
            </a:prstGeom>
            <a:noFill/>
            <a:ln w="2540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68" name="Line 10">
              <a:extLst>
                <a:ext uri="{FF2B5EF4-FFF2-40B4-BE49-F238E27FC236}">
                  <a16:creationId xmlns:a16="http://schemas.microsoft.com/office/drawing/2014/main" id="{93BC112C-F328-4B04-BA6F-242668BDA7B7}"/>
                </a:ext>
              </a:extLst>
            </p:cNvPr>
            <p:cNvSpPr>
              <a:spLocks noChangeShapeType="1"/>
            </p:cNvSpPr>
            <p:nvPr/>
          </p:nvSpPr>
          <p:spPr bwMode="auto">
            <a:xfrm flipV="1">
              <a:off x="657" y="2432"/>
              <a:ext cx="136" cy="499"/>
            </a:xfrm>
            <a:prstGeom prst="line">
              <a:avLst/>
            </a:prstGeom>
            <a:noFill/>
            <a:ln w="2540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69" name="Line 11">
              <a:extLst>
                <a:ext uri="{FF2B5EF4-FFF2-40B4-BE49-F238E27FC236}">
                  <a16:creationId xmlns:a16="http://schemas.microsoft.com/office/drawing/2014/main" id="{146B441A-AE00-4EA3-914A-B332E1E5141C}"/>
                </a:ext>
              </a:extLst>
            </p:cNvPr>
            <p:cNvSpPr>
              <a:spLocks noChangeShapeType="1"/>
            </p:cNvSpPr>
            <p:nvPr/>
          </p:nvSpPr>
          <p:spPr bwMode="auto">
            <a:xfrm flipH="1" flipV="1">
              <a:off x="930" y="2432"/>
              <a:ext cx="45" cy="544"/>
            </a:xfrm>
            <a:prstGeom prst="line">
              <a:avLst/>
            </a:prstGeom>
            <a:noFill/>
            <a:ln w="2540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61470" name="Picture 12" descr="MCj01998630000[1]">
              <a:extLst>
                <a:ext uri="{FF2B5EF4-FFF2-40B4-BE49-F238E27FC236}">
                  <a16:creationId xmlns:a16="http://schemas.microsoft.com/office/drawing/2014/main" id="{E2F33D9D-39BA-4606-B5D8-F152C4CD1A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6" y="2750"/>
              <a:ext cx="318"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1" name="Line 13">
              <a:extLst>
                <a:ext uri="{FF2B5EF4-FFF2-40B4-BE49-F238E27FC236}">
                  <a16:creationId xmlns:a16="http://schemas.microsoft.com/office/drawing/2014/main" id="{022D6B18-7AA3-4C5D-A076-ED47D30986AB}"/>
                </a:ext>
              </a:extLst>
            </p:cNvPr>
            <p:cNvSpPr>
              <a:spLocks noChangeShapeType="1"/>
            </p:cNvSpPr>
            <p:nvPr/>
          </p:nvSpPr>
          <p:spPr bwMode="auto">
            <a:xfrm flipH="1" flipV="1">
              <a:off x="1066" y="2432"/>
              <a:ext cx="226" cy="318"/>
            </a:xfrm>
            <a:prstGeom prst="line">
              <a:avLst/>
            </a:prstGeom>
            <a:noFill/>
            <a:ln w="2540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4" name="Text Box 30">
            <a:extLst>
              <a:ext uri="{FF2B5EF4-FFF2-40B4-BE49-F238E27FC236}">
                <a16:creationId xmlns:a16="http://schemas.microsoft.com/office/drawing/2014/main" id="{E979F09D-6B08-4A39-B05C-98AD9ED8A54C}"/>
              </a:ext>
            </a:extLst>
          </p:cNvPr>
          <p:cNvSpPr txBox="1">
            <a:spLocks noChangeArrowheads="1"/>
          </p:cNvSpPr>
          <p:nvPr/>
        </p:nvSpPr>
        <p:spPr bwMode="auto">
          <a:xfrm>
            <a:off x="895350" y="5099050"/>
            <a:ext cx="9366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1200" b="0">
                <a:solidFill>
                  <a:schemeClr val="tx2"/>
                </a:solidFill>
                <a:effectLst>
                  <a:outerShdw blurRad="38100" dist="38100" dir="2700000" algn="tl">
                    <a:srgbClr val="C0C0C0"/>
                  </a:outerShdw>
                </a:effectLst>
                <a:latin typeface="黑体" pitchFamily="49" charset="-122"/>
                <a:ea typeface="黑体" pitchFamily="49" charset="-122"/>
              </a:rPr>
              <a:t>计算时代</a:t>
            </a:r>
          </a:p>
        </p:txBody>
      </p:sp>
      <p:grpSp>
        <p:nvGrpSpPr>
          <p:cNvPr id="61446" name="Group 14">
            <a:extLst>
              <a:ext uri="{FF2B5EF4-FFF2-40B4-BE49-F238E27FC236}">
                <a16:creationId xmlns:a16="http://schemas.microsoft.com/office/drawing/2014/main" id="{0D28EF94-FBAD-41C2-B8C6-AC47D328BC0E}"/>
              </a:ext>
            </a:extLst>
          </p:cNvPr>
          <p:cNvGrpSpPr>
            <a:grpSpLocks/>
          </p:cNvGrpSpPr>
          <p:nvPr/>
        </p:nvGrpSpPr>
        <p:grpSpPr bwMode="auto">
          <a:xfrm>
            <a:off x="2771775" y="1916113"/>
            <a:ext cx="2782888" cy="2657475"/>
            <a:chOff x="1746" y="1706"/>
            <a:chExt cx="1618" cy="1674"/>
          </a:xfrm>
        </p:grpSpPr>
        <p:pic>
          <p:nvPicPr>
            <p:cNvPr id="61454" name="Picture 15" descr="MCj04289450000[1]">
              <a:extLst>
                <a:ext uri="{FF2B5EF4-FFF2-40B4-BE49-F238E27FC236}">
                  <a16:creationId xmlns:a16="http://schemas.microsoft.com/office/drawing/2014/main" id="{A983C7FA-16ED-4F31-8D0C-E68DBC1A0F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6" y="2885"/>
              <a:ext cx="34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5" name="Picture 16" descr="MCj04289490000[1]">
              <a:extLst>
                <a:ext uri="{FF2B5EF4-FFF2-40B4-BE49-F238E27FC236}">
                  <a16:creationId xmlns:a16="http://schemas.microsoft.com/office/drawing/2014/main" id="{1C70F298-36EA-4719-846E-7690312F0D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2" y="2114"/>
              <a:ext cx="291"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17" descr="MCj04289570000[1]">
              <a:extLst>
                <a:ext uri="{FF2B5EF4-FFF2-40B4-BE49-F238E27FC236}">
                  <a16:creationId xmlns:a16="http://schemas.microsoft.com/office/drawing/2014/main" id="{A659BB9A-DD95-4ED7-A45D-C3AA1CA9E1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7" y="2840"/>
              <a:ext cx="31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18" descr="MCj04326460000[1]">
              <a:extLst>
                <a:ext uri="{FF2B5EF4-FFF2-40B4-BE49-F238E27FC236}">
                  <a16:creationId xmlns:a16="http://schemas.microsoft.com/office/drawing/2014/main" id="{C4CB208C-BD4C-4A11-964C-7225E86E84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46" y="2114"/>
              <a:ext cx="40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8" name="Picture 19" descr="MCj03597630000[1]">
              <a:extLst>
                <a:ext uri="{FF2B5EF4-FFF2-40B4-BE49-F238E27FC236}">
                  <a16:creationId xmlns:a16="http://schemas.microsoft.com/office/drawing/2014/main" id="{C342EAA8-E9DA-46AF-91C2-8E4555FFA6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26" y="3067"/>
              <a:ext cx="316"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59" name="Group 20">
              <a:extLst>
                <a:ext uri="{FF2B5EF4-FFF2-40B4-BE49-F238E27FC236}">
                  <a16:creationId xmlns:a16="http://schemas.microsoft.com/office/drawing/2014/main" id="{32E577BF-7BB3-4F5B-97C1-67671803B362}"/>
                </a:ext>
              </a:extLst>
            </p:cNvPr>
            <p:cNvGrpSpPr>
              <a:grpSpLocks/>
            </p:cNvGrpSpPr>
            <p:nvPr/>
          </p:nvGrpSpPr>
          <p:grpSpPr bwMode="auto">
            <a:xfrm>
              <a:off x="1973" y="1706"/>
              <a:ext cx="1270" cy="1452"/>
              <a:chOff x="3833" y="1661"/>
              <a:chExt cx="1270" cy="1452"/>
            </a:xfrm>
          </p:grpSpPr>
          <p:sp>
            <p:nvSpPr>
              <p:cNvPr id="61460" name="Oval 21">
                <a:extLst>
                  <a:ext uri="{FF2B5EF4-FFF2-40B4-BE49-F238E27FC236}">
                    <a16:creationId xmlns:a16="http://schemas.microsoft.com/office/drawing/2014/main" id="{D7D14500-36D4-439D-AEA7-E8DC7C617EA3}"/>
                  </a:ext>
                </a:extLst>
              </p:cNvPr>
              <p:cNvSpPr>
                <a:spLocks noChangeArrowheads="1"/>
              </p:cNvSpPr>
              <p:nvPr/>
            </p:nvSpPr>
            <p:spPr bwMode="auto">
              <a:xfrm>
                <a:off x="3833" y="1979"/>
                <a:ext cx="1270" cy="1134"/>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FontTx/>
                  <a:buNone/>
                </a:pPr>
                <a:endParaRPr lang="zh-CN" altLang="en-US" sz="2800">
                  <a:solidFill>
                    <a:srgbClr val="000066"/>
                  </a:solidFill>
                  <a:latin typeface="Times New Roman" panose="02020603050405020304" pitchFamily="18" charset="0"/>
                  <a:ea typeface="楷体_GB2312" pitchFamily="49" charset="-122"/>
                </a:endParaRPr>
              </a:p>
            </p:txBody>
          </p:sp>
          <p:pic>
            <p:nvPicPr>
              <p:cNvPr id="61461" name="Picture 22" descr="5083877">
                <a:extLst>
                  <a:ext uri="{FF2B5EF4-FFF2-40B4-BE49-F238E27FC236}">
                    <a16:creationId xmlns:a16="http://schemas.microsoft.com/office/drawing/2014/main" id="{3EA026BF-C428-425D-9CA4-F55C694F0FB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l="4971" b="9290"/>
              <a:stretch>
                <a:fillRect/>
              </a:stretch>
            </p:blipFill>
            <p:spPr bwMode="auto">
              <a:xfrm>
                <a:off x="4015" y="2176"/>
                <a:ext cx="907"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2" name="Picture 23" descr="cedW679IOKnD2">
                <a:extLst>
                  <a:ext uri="{FF2B5EF4-FFF2-40B4-BE49-F238E27FC236}">
                    <a16:creationId xmlns:a16="http://schemas.microsoft.com/office/drawing/2014/main" id="{8F6C7809-32EA-41AC-B9C1-C0AF8B1D48D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17601" t="10059" r="19434" b="12796"/>
              <a:stretch>
                <a:fillRect/>
              </a:stretch>
            </p:blipFill>
            <p:spPr bwMode="auto">
              <a:xfrm>
                <a:off x="4149" y="1661"/>
                <a:ext cx="545"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5" name="Text Box 31">
            <a:extLst>
              <a:ext uri="{FF2B5EF4-FFF2-40B4-BE49-F238E27FC236}">
                <a16:creationId xmlns:a16="http://schemas.microsoft.com/office/drawing/2014/main" id="{F4E1E397-3AED-4C9C-A7FF-D3F7F51D7912}"/>
              </a:ext>
            </a:extLst>
          </p:cNvPr>
          <p:cNvSpPr txBox="1">
            <a:spLocks noChangeArrowheads="1"/>
          </p:cNvSpPr>
          <p:nvPr/>
        </p:nvSpPr>
        <p:spPr bwMode="auto">
          <a:xfrm>
            <a:off x="3786188" y="5099050"/>
            <a:ext cx="9366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1200" b="0">
                <a:solidFill>
                  <a:schemeClr val="tx2"/>
                </a:solidFill>
                <a:effectLst>
                  <a:outerShdw blurRad="38100" dist="38100" dir="2700000" algn="tl">
                    <a:srgbClr val="C0C0C0"/>
                  </a:outerShdw>
                </a:effectLst>
                <a:latin typeface="黑体" pitchFamily="49" charset="-122"/>
                <a:ea typeface="黑体" pitchFamily="49" charset="-122"/>
              </a:rPr>
              <a:t>网络时代</a:t>
            </a:r>
          </a:p>
        </p:txBody>
      </p:sp>
      <p:grpSp>
        <p:nvGrpSpPr>
          <p:cNvPr id="61448" name="Group 24">
            <a:extLst>
              <a:ext uri="{FF2B5EF4-FFF2-40B4-BE49-F238E27FC236}">
                <a16:creationId xmlns:a16="http://schemas.microsoft.com/office/drawing/2014/main" id="{BC4A8EF1-821F-4C58-808E-1EDFFE406916}"/>
              </a:ext>
            </a:extLst>
          </p:cNvPr>
          <p:cNvGrpSpPr>
            <a:grpSpLocks/>
          </p:cNvGrpSpPr>
          <p:nvPr/>
        </p:nvGrpSpPr>
        <p:grpSpPr bwMode="auto">
          <a:xfrm>
            <a:off x="5724525" y="1989138"/>
            <a:ext cx="3119438" cy="2592387"/>
            <a:chOff x="3787" y="1752"/>
            <a:chExt cx="1814" cy="1633"/>
          </a:xfrm>
        </p:grpSpPr>
        <p:pic>
          <p:nvPicPr>
            <p:cNvPr id="61450" name="Picture 25" descr="W020080728293661904472">
              <a:extLst>
                <a:ext uri="{FF2B5EF4-FFF2-40B4-BE49-F238E27FC236}">
                  <a16:creationId xmlns:a16="http://schemas.microsoft.com/office/drawing/2014/main" id="{3E407D45-2228-47A8-8547-14C50B4CC0A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87" y="1752"/>
              <a:ext cx="1814" cy="1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1" name="Picture 26" descr="MCj04238220000[1]">
              <a:extLst>
                <a:ext uri="{FF2B5EF4-FFF2-40B4-BE49-F238E27FC236}">
                  <a16:creationId xmlns:a16="http://schemas.microsoft.com/office/drawing/2014/main" id="{8E16226D-B4CB-4BA6-B1B0-E3BDE50BE5D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40" y="2659"/>
              <a:ext cx="39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2" name="Picture 27" descr="MCj04242040000[1]">
              <a:extLst>
                <a:ext uri="{FF2B5EF4-FFF2-40B4-BE49-F238E27FC236}">
                  <a16:creationId xmlns:a16="http://schemas.microsoft.com/office/drawing/2014/main" id="{6032C9BA-6E8D-4699-94E5-3083808BD1E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34" y="3159"/>
              <a:ext cx="171"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3" name="Picture 28" descr="MCj04315720000[1]">
              <a:extLst>
                <a:ext uri="{FF2B5EF4-FFF2-40B4-BE49-F238E27FC236}">
                  <a16:creationId xmlns:a16="http://schemas.microsoft.com/office/drawing/2014/main" id="{B21F6D2E-F910-46DA-BCD2-2D437EEEDA2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39" y="3068"/>
              <a:ext cx="31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 name="Text Box 32">
            <a:extLst>
              <a:ext uri="{FF2B5EF4-FFF2-40B4-BE49-F238E27FC236}">
                <a16:creationId xmlns:a16="http://schemas.microsoft.com/office/drawing/2014/main" id="{09E8873B-E737-4EEB-AAA5-2178A78610DE}"/>
              </a:ext>
            </a:extLst>
          </p:cNvPr>
          <p:cNvSpPr txBox="1">
            <a:spLocks noChangeArrowheads="1"/>
          </p:cNvSpPr>
          <p:nvPr/>
        </p:nvSpPr>
        <p:spPr bwMode="auto">
          <a:xfrm>
            <a:off x="7050088" y="5099050"/>
            <a:ext cx="9366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1200" b="0">
                <a:solidFill>
                  <a:schemeClr val="tx2"/>
                </a:solidFill>
                <a:effectLst>
                  <a:outerShdw blurRad="38100" dist="38100" dir="2700000" algn="tl">
                    <a:srgbClr val="C0C0C0"/>
                  </a:outerShdw>
                </a:effectLst>
                <a:latin typeface="黑体" pitchFamily="49" charset="-122"/>
                <a:ea typeface="黑体" pitchFamily="49" charset="-122"/>
              </a:rPr>
              <a:t>云时代</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a:extLst>
              <a:ext uri="{FF2B5EF4-FFF2-40B4-BE49-F238E27FC236}">
                <a16:creationId xmlns:a16="http://schemas.microsoft.com/office/drawing/2014/main" id="{C106FC49-31B2-4C50-9D98-C9F9E38D3135}"/>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云计算的运用实例</a:t>
            </a:r>
            <a:endParaRPr lang="en-US" altLang="zh-CN" sz="2000" b="0"/>
          </a:p>
          <a:p>
            <a:pPr lvl="1" eaLnBrk="1" hangingPunct="1">
              <a:spcBef>
                <a:spcPct val="0"/>
              </a:spcBef>
            </a:pPr>
            <a:r>
              <a:rPr lang="zh-CN" altLang="en-US" sz="2000" b="0"/>
              <a:t>你把照片（或视频）从你的电脑上传到一个网站供朋友们分享；你拥有一个电子邮件，它的容量根据你的需求在动态变化；你把与同学、朋友的联系方式存放在一个网站上，你每次上网而不是翻出纸质的通讯录与他们联系；你在网上利用</a:t>
            </a:r>
            <a:r>
              <a:rPr lang="en-US" altLang="zh-CN" sz="2000" b="0"/>
              <a:t>office</a:t>
            </a:r>
            <a:r>
              <a:rPr lang="zh-CN" altLang="en-US" sz="2000" b="0"/>
              <a:t>软件进行各种文件撰写和编辑，并保存和共享</a:t>
            </a:r>
            <a:r>
              <a:rPr lang="en-US" altLang="zh-CN" sz="2000" b="0"/>
              <a:t>……</a:t>
            </a:r>
          </a:p>
          <a:p>
            <a:pPr lvl="1" eaLnBrk="1" hangingPunct="1">
              <a:spcBef>
                <a:spcPct val="0"/>
              </a:spcBef>
            </a:pPr>
            <a:r>
              <a:rPr lang="zh-CN" altLang="en-US" sz="2000" b="0"/>
              <a:t>雅虎的图片共享网站</a:t>
            </a:r>
            <a:r>
              <a:rPr lang="en-US" altLang="zh-CN" sz="2000" b="0"/>
              <a:t>Flickr</a:t>
            </a:r>
            <a:r>
              <a:rPr lang="zh-CN" altLang="en-US" sz="2000" b="0"/>
              <a:t>，谷歌的视频分享网站</a:t>
            </a:r>
            <a:r>
              <a:rPr lang="en-US" altLang="zh-CN" sz="2000" b="0"/>
              <a:t>YouTube</a:t>
            </a:r>
            <a:r>
              <a:rPr lang="zh-CN" altLang="en-US" sz="2000" b="0"/>
              <a:t>，电子邮件</a:t>
            </a:r>
            <a:r>
              <a:rPr lang="en-US" altLang="zh-CN" sz="2000" b="0"/>
              <a:t>Gmail</a:t>
            </a:r>
            <a:r>
              <a:rPr lang="zh-CN" altLang="en-US" sz="2000" b="0"/>
              <a:t>，社交网络</a:t>
            </a:r>
            <a:r>
              <a:rPr lang="en-US" altLang="zh-CN" sz="2000" b="0"/>
              <a:t>Facebook</a:t>
            </a:r>
            <a:r>
              <a:rPr lang="zh-CN" altLang="en-US" sz="2000" b="0"/>
              <a:t>，</a:t>
            </a:r>
            <a:r>
              <a:rPr lang="en-US" altLang="zh-CN" sz="2000" b="0"/>
              <a:t>Google DOCs……</a:t>
            </a:r>
          </a:p>
          <a:p>
            <a:pPr lvl="1" eaLnBrk="1" hangingPunct="1">
              <a:spcBef>
                <a:spcPct val="0"/>
              </a:spcBef>
            </a:pPr>
            <a:endParaRPr lang="en-US" altLang="zh-CN" sz="2000" b="0"/>
          </a:p>
        </p:txBody>
      </p:sp>
      <p:sp>
        <p:nvSpPr>
          <p:cNvPr id="63491" name="Rectangle 5">
            <a:extLst>
              <a:ext uri="{FF2B5EF4-FFF2-40B4-BE49-F238E27FC236}">
                <a16:creationId xmlns:a16="http://schemas.microsoft.com/office/drawing/2014/main" id="{1BE70330-DAAF-4D4F-B94E-516E760BBDB9}"/>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5D5589CD-E66E-4A77-BD1F-0813F39DEA1E}"/>
              </a:ext>
            </a:extLst>
          </p:cNvPr>
          <p:cNvSpPr>
            <a:spLocks noGrp="1" noChangeArrowheads="1"/>
          </p:cNvSpPr>
          <p:nvPr>
            <p:ph type="title"/>
          </p:nvPr>
        </p:nvSpPr>
        <p:spPr/>
        <p:txBody>
          <a:bodyPr/>
          <a:lstStyle/>
          <a:p>
            <a:endParaRPr lang="zh-CN" altLang="en-US"/>
          </a:p>
        </p:txBody>
      </p:sp>
      <p:sp>
        <p:nvSpPr>
          <p:cNvPr id="65539" name="Rectangle 3">
            <a:extLst>
              <a:ext uri="{FF2B5EF4-FFF2-40B4-BE49-F238E27FC236}">
                <a16:creationId xmlns:a16="http://schemas.microsoft.com/office/drawing/2014/main" id="{35A140FE-45EA-45DE-A465-EB0327DEEF61}"/>
              </a:ext>
            </a:extLst>
          </p:cNvPr>
          <p:cNvSpPr>
            <a:spLocks noGrp="1" noChangeArrowheads="1"/>
          </p:cNvSpPr>
          <p:nvPr>
            <p:ph type="body" idx="1"/>
          </p:nvPr>
        </p:nvSpPr>
        <p:spPr/>
        <p:txBody>
          <a:bodyPr/>
          <a:lstStyle/>
          <a:p>
            <a:endParaRPr lang="zh-CN" altLang="en-US"/>
          </a:p>
        </p:txBody>
      </p:sp>
      <p:pic>
        <p:nvPicPr>
          <p:cNvPr id="65540" name="Picture 4">
            <a:extLst>
              <a:ext uri="{FF2B5EF4-FFF2-40B4-BE49-F238E27FC236}">
                <a16:creationId xmlns:a16="http://schemas.microsoft.com/office/drawing/2014/main" id="{F160BFDE-6B93-47D6-B068-8E37EAF498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688" y="-381000"/>
            <a:ext cx="11255376" cy="76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938">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56659A7F-1A63-436C-B893-17A861272983}"/>
              </a:ext>
            </a:extLst>
          </p:cNvPr>
          <p:cNvSpPr>
            <a:spLocks noGrp="1" noChangeArrowheads="1"/>
          </p:cNvSpPr>
          <p:nvPr>
            <p:ph type="title"/>
          </p:nvPr>
        </p:nvSpPr>
        <p:spPr/>
        <p:txBody>
          <a:bodyPr/>
          <a:lstStyle/>
          <a:p>
            <a:endParaRPr lang="zh-CN" altLang="en-US"/>
          </a:p>
        </p:txBody>
      </p:sp>
      <p:sp>
        <p:nvSpPr>
          <p:cNvPr id="66563" name="Rectangle 3">
            <a:extLst>
              <a:ext uri="{FF2B5EF4-FFF2-40B4-BE49-F238E27FC236}">
                <a16:creationId xmlns:a16="http://schemas.microsoft.com/office/drawing/2014/main" id="{A2A65405-3834-4A98-BC02-D965B3600582}"/>
              </a:ext>
            </a:extLst>
          </p:cNvPr>
          <p:cNvSpPr>
            <a:spLocks noGrp="1" noChangeArrowheads="1"/>
          </p:cNvSpPr>
          <p:nvPr>
            <p:ph type="body" idx="1"/>
          </p:nvPr>
        </p:nvSpPr>
        <p:spPr/>
        <p:txBody>
          <a:bodyPr/>
          <a:lstStyle/>
          <a:p>
            <a:endParaRPr lang="zh-CN" altLang="en-US"/>
          </a:p>
        </p:txBody>
      </p:sp>
      <p:pic>
        <p:nvPicPr>
          <p:cNvPr id="66564" name="Picture 4">
            <a:extLst>
              <a:ext uri="{FF2B5EF4-FFF2-40B4-BE49-F238E27FC236}">
                <a16:creationId xmlns:a16="http://schemas.microsoft.com/office/drawing/2014/main" id="{048E4134-EEFE-49CF-A202-8302739E40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688" y="-381000"/>
            <a:ext cx="11255376" cy="76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938">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1B8F8C55-FE6B-42DD-80EE-64898A165BDB}"/>
              </a:ext>
            </a:extLst>
          </p:cNvPr>
          <p:cNvSpPr>
            <a:spLocks noGrp="1" noChangeArrowheads="1"/>
          </p:cNvSpPr>
          <p:nvPr>
            <p:ph type="title"/>
          </p:nvPr>
        </p:nvSpPr>
        <p:spPr/>
        <p:txBody>
          <a:bodyPr/>
          <a:lstStyle/>
          <a:p>
            <a:endParaRPr lang="zh-CN" altLang="en-US"/>
          </a:p>
        </p:txBody>
      </p:sp>
      <p:sp>
        <p:nvSpPr>
          <p:cNvPr id="67587" name="Rectangle 3">
            <a:extLst>
              <a:ext uri="{FF2B5EF4-FFF2-40B4-BE49-F238E27FC236}">
                <a16:creationId xmlns:a16="http://schemas.microsoft.com/office/drawing/2014/main" id="{3E58532A-F879-40CC-8AFE-DD4ABD6A2288}"/>
              </a:ext>
            </a:extLst>
          </p:cNvPr>
          <p:cNvSpPr>
            <a:spLocks noGrp="1" noChangeArrowheads="1"/>
          </p:cNvSpPr>
          <p:nvPr>
            <p:ph type="body" idx="1"/>
          </p:nvPr>
        </p:nvSpPr>
        <p:spPr/>
        <p:txBody>
          <a:bodyPr/>
          <a:lstStyle/>
          <a:p>
            <a:endParaRPr lang="zh-CN" altLang="en-US"/>
          </a:p>
        </p:txBody>
      </p:sp>
      <p:pic>
        <p:nvPicPr>
          <p:cNvPr id="67588" name="Picture 4">
            <a:extLst>
              <a:ext uri="{FF2B5EF4-FFF2-40B4-BE49-F238E27FC236}">
                <a16:creationId xmlns:a16="http://schemas.microsoft.com/office/drawing/2014/main" id="{A5434D4E-D8A7-42EA-BE11-B84E41ECEB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688" y="-381000"/>
            <a:ext cx="11255376" cy="76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938">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E7A28B80-A38E-471D-AEA1-20CB4B565A1F}"/>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云计算与网格计算比较</a:t>
            </a:r>
            <a:endParaRPr lang="en-US" altLang="zh-CN" sz="2000" b="0" dirty="0"/>
          </a:p>
          <a:p>
            <a:pPr lvl="1" eaLnBrk="1" hangingPunct="1">
              <a:spcBef>
                <a:spcPct val="0"/>
              </a:spcBef>
              <a:defRPr/>
            </a:pPr>
            <a:r>
              <a:rPr lang="zh-CN" altLang="en-US" sz="2000" b="0" dirty="0"/>
              <a:t>云计算和网格计算在目标、结构和技术方面有共同之处，但也有许多的区别。</a:t>
            </a:r>
            <a:endParaRPr lang="en-US" altLang="zh-CN" sz="2000" b="0" dirty="0"/>
          </a:p>
          <a:p>
            <a:pPr marL="457200" lvl="1" indent="0" eaLnBrk="1" hangingPunct="1">
              <a:spcBef>
                <a:spcPct val="0"/>
              </a:spcBef>
              <a:buFont typeface="Wingdings 2" pitchFamily="18" charset="2"/>
              <a:buNone/>
              <a:defRPr/>
            </a:pPr>
            <a:r>
              <a:rPr lang="zh-CN" altLang="en-US" sz="2000" dirty="0"/>
              <a:t>相同之处</a:t>
            </a:r>
            <a:endParaRPr lang="en-US" altLang="zh-CN" sz="2000" dirty="0"/>
          </a:p>
          <a:p>
            <a:pPr lvl="1" eaLnBrk="1" hangingPunct="1">
              <a:spcBef>
                <a:spcPct val="0"/>
              </a:spcBef>
              <a:defRPr/>
            </a:pPr>
            <a:r>
              <a:rPr lang="zh-CN" altLang="en-US" sz="2000" dirty="0"/>
              <a:t>目标</a:t>
            </a:r>
            <a:r>
              <a:rPr lang="zh-CN" altLang="en-US" sz="2000" b="0" dirty="0"/>
              <a:t>：减少计算成本、增加可靠性、增加灵活性</a:t>
            </a:r>
            <a:endParaRPr lang="en-US" altLang="zh-CN" sz="2000" b="0" dirty="0"/>
          </a:p>
          <a:p>
            <a:pPr lvl="1" eaLnBrk="1" hangingPunct="1">
              <a:spcBef>
                <a:spcPct val="0"/>
              </a:spcBef>
              <a:defRPr/>
            </a:pPr>
            <a:r>
              <a:rPr lang="zh-CN" altLang="en-US" sz="2000" b="0" dirty="0"/>
              <a:t>面临很多</a:t>
            </a:r>
            <a:r>
              <a:rPr lang="zh-CN" altLang="en-US" sz="2000" dirty="0"/>
              <a:t>共同问题</a:t>
            </a:r>
            <a:r>
              <a:rPr lang="zh-CN" altLang="en-US" sz="2000" b="0" dirty="0"/>
              <a:t>：管理大型设备、定义用户发现、请求和使用资源的方法</a:t>
            </a:r>
            <a:endParaRPr lang="en-US" altLang="zh-CN" sz="2000" b="0" dirty="0"/>
          </a:p>
          <a:p>
            <a:pPr lvl="1" eaLnBrk="1" hangingPunct="1">
              <a:spcBef>
                <a:spcPct val="0"/>
              </a:spcBef>
              <a:defRPr/>
            </a:pPr>
            <a:endParaRPr lang="en-US" altLang="zh-CN" sz="2000" b="0" dirty="0"/>
          </a:p>
        </p:txBody>
      </p:sp>
      <p:sp>
        <p:nvSpPr>
          <p:cNvPr id="68611" name="Rectangle 5">
            <a:extLst>
              <a:ext uri="{FF2B5EF4-FFF2-40B4-BE49-F238E27FC236}">
                <a16:creationId xmlns:a16="http://schemas.microsoft.com/office/drawing/2014/main" id="{A9095A88-BA19-4A53-8ED6-C6A87186D558}"/>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2D074072-6247-472A-B28E-5C3F4836654B}"/>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云计算与网格计算比较</a:t>
            </a:r>
            <a:endParaRPr lang="en-US" altLang="zh-CN" sz="2000" b="0" dirty="0"/>
          </a:p>
          <a:p>
            <a:pPr marL="457200" lvl="1" indent="0" eaLnBrk="1" hangingPunct="1">
              <a:spcBef>
                <a:spcPct val="0"/>
              </a:spcBef>
              <a:buFont typeface="Wingdings 2" pitchFamily="18" charset="2"/>
              <a:buNone/>
              <a:defRPr/>
            </a:pPr>
            <a:r>
              <a:rPr lang="zh-CN" altLang="en-US" sz="2000" dirty="0"/>
              <a:t>不同之处</a:t>
            </a:r>
            <a:endParaRPr lang="en-US" altLang="zh-CN" sz="2000" dirty="0"/>
          </a:p>
          <a:p>
            <a:pPr lvl="1" eaLnBrk="1" hangingPunct="1">
              <a:spcBef>
                <a:spcPct val="0"/>
              </a:spcBef>
              <a:defRPr/>
            </a:pPr>
            <a:r>
              <a:rPr lang="zh-CN" altLang="en-US" sz="2000" b="0" dirty="0"/>
              <a:t>业务模型</a:t>
            </a:r>
            <a:endParaRPr lang="en-US" altLang="zh-CN" sz="2000" b="0" dirty="0"/>
          </a:p>
          <a:p>
            <a:pPr lvl="1" eaLnBrk="1" hangingPunct="1">
              <a:spcBef>
                <a:spcPct val="0"/>
              </a:spcBef>
              <a:defRPr/>
            </a:pPr>
            <a:r>
              <a:rPr lang="zh-CN" altLang="en-US" sz="2000" b="0" dirty="0"/>
              <a:t>体系结构</a:t>
            </a:r>
            <a:endParaRPr lang="en-US" altLang="zh-CN" sz="2000" b="0" dirty="0"/>
          </a:p>
          <a:p>
            <a:pPr lvl="1" eaLnBrk="1" hangingPunct="1">
              <a:spcBef>
                <a:spcPct val="0"/>
              </a:spcBef>
              <a:defRPr/>
            </a:pPr>
            <a:r>
              <a:rPr lang="zh-CN" altLang="en-US" sz="2000" b="0" dirty="0"/>
              <a:t>资源管理</a:t>
            </a:r>
            <a:endParaRPr lang="en-US" altLang="zh-CN" sz="2000" b="0" dirty="0"/>
          </a:p>
          <a:p>
            <a:pPr lvl="1" eaLnBrk="1" hangingPunct="1">
              <a:spcBef>
                <a:spcPct val="0"/>
              </a:spcBef>
              <a:defRPr/>
            </a:pPr>
            <a:r>
              <a:rPr lang="zh-CN" altLang="en-US" sz="2000" b="0" dirty="0"/>
              <a:t>编程模型</a:t>
            </a:r>
            <a:endParaRPr lang="en-US" altLang="zh-CN" sz="2000" b="0" dirty="0"/>
          </a:p>
          <a:p>
            <a:pPr lvl="1" eaLnBrk="1" hangingPunct="1">
              <a:spcBef>
                <a:spcPct val="0"/>
              </a:spcBef>
              <a:defRPr/>
            </a:pPr>
            <a:r>
              <a:rPr lang="zh-CN" altLang="en-US" sz="2000" b="0" dirty="0"/>
              <a:t>应用模型</a:t>
            </a:r>
            <a:endParaRPr lang="en-US" altLang="zh-CN" sz="2000" b="0" dirty="0"/>
          </a:p>
          <a:p>
            <a:pPr lvl="1" eaLnBrk="1" hangingPunct="1">
              <a:spcBef>
                <a:spcPct val="0"/>
              </a:spcBef>
              <a:defRPr/>
            </a:pPr>
            <a:r>
              <a:rPr lang="zh-CN" altLang="en-US" sz="2000" b="0" dirty="0"/>
              <a:t>安全模型</a:t>
            </a:r>
          </a:p>
          <a:p>
            <a:pPr lvl="1" eaLnBrk="1" hangingPunct="1">
              <a:spcBef>
                <a:spcPct val="0"/>
              </a:spcBef>
              <a:defRPr/>
            </a:pPr>
            <a:endParaRPr lang="en-US" altLang="zh-CN" sz="2000" b="0" dirty="0"/>
          </a:p>
          <a:p>
            <a:pPr lvl="1" eaLnBrk="1" hangingPunct="1">
              <a:spcBef>
                <a:spcPct val="0"/>
              </a:spcBef>
              <a:defRPr/>
            </a:pPr>
            <a:endParaRPr lang="en-US" altLang="zh-CN" sz="2000" b="0" dirty="0"/>
          </a:p>
        </p:txBody>
      </p:sp>
      <p:sp>
        <p:nvSpPr>
          <p:cNvPr id="70659" name="Rectangle 5">
            <a:extLst>
              <a:ext uri="{FF2B5EF4-FFF2-40B4-BE49-F238E27FC236}">
                <a16:creationId xmlns:a16="http://schemas.microsoft.com/office/drawing/2014/main" id="{2FBC4FC5-4282-43BE-99FE-D1200A96C148}"/>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366B2244-4DF0-4697-B9AD-D5BC65648C8A}"/>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云计算与网格计算比较</a:t>
            </a:r>
            <a:endParaRPr lang="en-US" altLang="zh-CN" sz="2000" b="0" dirty="0"/>
          </a:p>
          <a:p>
            <a:pPr marL="457200" lvl="1" indent="0" eaLnBrk="1" hangingPunct="1">
              <a:spcBef>
                <a:spcPct val="0"/>
              </a:spcBef>
              <a:buFont typeface="Wingdings 2" pitchFamily="18" charset="2"/>
              <a:buNone/>
              <a:defRPr/>
            </a:pPr>
            <a:r>
              <a:rPr lang="zh-CN" altLang="en-US" sz="2000" dirty="0"/>
              <a:t>业务模型</a:t>
            </a:r>
            <a:endParaRPr lang="en-US" altLang="zh-CN" sz="2000" dirty="0"/>
          </a:p>
          <a:p>
            <a:pPr lvl="1" eaLnBrk="1" hangingPunct="1">
              <a:spcBef>
                <a:spcPct val="0"/>
              </a:spcBef>
              <a:defRPr/>
            </a:pPr>
            <a:r>
              <a:rPr lang="zh-CN" altLang="en-US" sz="2000" b="0" dirty="0"/>
              <a:t>云计算：面向企业或单个用户，按需使用资源，按使用收费，如电、水、气等的使用方式一样，由单一的公司资源建立云计算环境，提供服务，资源可以使高性能设备，也可以是</a:t>
            </a:r>
            <a:r>
              <a:rPr lang="en-US" altLang="zh-CN" sz="2000" b="0" dirty="0"/>
              <a:t>PC</a:t>
            </a:r>
            <a:r>
              <a:rPr lang="zh-CN" altLang="en-US" sz="2000" b="0" dirty="0"/>
              <a:t>机。（</a:t>
            </a:r>
            <a:r>
              <a:rPr lang="zh-CN" altLang="en-US" sz="2000" dirty="0"/>
              <a:t>我为人人</a:t>
            </a:r>
            <a:r>
              <a:rPr lang="zh-CN" altLang="en-US" sz="2000" b="0" dirty="0"/>
              <a:t>）</a:t>
            </a:r>
            <a:endParaRPr lang="en-US" altLang="zh-CN" sz="2000" b="0" dirty="0"/>
          </a:p>
          <a:p>
            <a:pPr lvl="1" eaLnBrk="1" hangingPunct="1">
              <a:spcBef>
                <a:spcPct val="0"/>
              </a:spcBef>
              <a:defRPr/>
            </a:pPr>
            <a:r>
              <a:rPr lang="zh-CN" altLang="en-US" sz="2000" b="0" dirty="0"/>
              <a:t>网格计算：面向工程，集中于解决大型复杂的计算问题，一项任务可由来自于不同成员贡献的资源共同完成，资源一般是高性能的计算、存储设备。（</a:t>
            </a:r>
            <a:r>
              <a:rPr lang="zh-CN" altLang="en-US" sz="2000" dirty="0"/>
              <a:t>人人为我</a:t>
            </a:r>
            <a:r>
              <a:rPr lang="zh-CN" altLang="en-US" sz="2000" b="0" dirty="0"/>
              <a:t>）</a:t>
            </a:r>
          </a:p>
          <a:p>
            <a:pPr lvl="1" eaLnBrk="1" hangingPunct="1">
              <a:spcBef>
                <a:spcPct val="0"/>
              </a:spcBef>
              <a:defRPr/>
            </a:pPr>
            <a:endParaRPr lang="en-US" altLang="zh-CN" sz="2000" b="0" dirty="0"/>
          </a:p>
          <a:p>
            <a:pPr lvl="1" eaLnBrk="1" hangingPunct="1">
              <a:spcBef>
                <a:spcPct val="0"/>
              </a:spcBef>
              <a:defRPr/>
            </a:pPr>
            <a:endParaRPr lang="en-US" altLang="zh-CN" sz="2000" b="0" dirty="0"/>
          </a:p>
        </p:txBody>
      </p:sp>
      <p:sp>
        <p:nvSpPr>
          <p:cNvPr id="72707" name="Rectangle 5">
            <a:extLst>
              <a:ext uri="{FF2B5EF4-FFF2-40B4-BE49-F238E27FC236}">
                <a16:creationId xmlns:a16="http://schemas.microsoft.com/office/drawing/2014/main" id="{3100AE1E-2E22-4205-9DC3-CA48BE875BCC}"/>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2C61C612-02FF-4C62-B9E3-B435E27340CC}"/>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云计算与网格计算比较</a:t>
            </a:r>
            <a:endParaRPr lang="en-US" altLang="zh-CN" sz="2000" b="0" dirty="0"/>
          </a:p>
          <a:p>
            <a:pPr marL="457200" lvl="1" indent="0" eaLnBrk="1" hangingPunct="1">
              <a:spcBef>
                <a:spcPct val="0"/>
              </a:spcBef>
              <a:buFont typeface="Wingdings 2" pitchFamily="18" charset="2"/>
              <a:buNone/>
              <a:defRPr/>
            </a:pPr>
            <a:r>
              <a:rPr lang="zh-CN" altLang="en-US" sz="2000" dirty="0"/>
              <a:t>体系结构</a:t>
            </a:r>
            <a:endParaRPr lang="en-US" altLang="zh-CN" sz="2000" dirty="0"/>
          </a:p>
          <a:p>
            <a:pPr lvl="1" eaLnBrk="1" hangingPunct="1">
              <a:spcBef>
                <a:spcPct val="0"/>
              </a:spcBef>
              <a:defRPr/>
            </a:pPr>
            <a:endParaRPr lang="en-US" altLang="zh-CN" sz="2000" b="0" dirty="0"/>
          </a:p>
          <a:p>
            <a:pPr lvl="1" eaLnBrk="1" hangingPunct="1">
              <a:spcBef>
                <a:spcPct val="0"/>
              </a:spcBef>
              <a:defRPr/>
            </a:pPr>
            <a:endParaRPr lang="en-US" altLang="zh-CN" sz="2000" b="0" dirty="0"/>
          </a:p>
        </p:txBody>
      </p:sp>
      <p:sp>
        <p:nvSpPr>
          <p:cNvPr id="74755" name="Rectangle 5">
            <a:extLst>
              <a:ext uri="{FF2B5EF4-FFF2-40B4-BE49-F238E27FC236}">
                <a16:creationId xmlns:a16="http://schemas.microsoft.com/office/drawing/2014/main" id="{1F13E5DB-F4F9-47F1-836C-EF6095A2220B}"/>
              </a:ext>
            </a:extLst>
          </p:cNvPr>
          <p:cNvSpPr>
            <a:spLocks noGrp="1" noChangeArrowheads="1"/>
          </p:cNvSpPr>
          <p:nvPr>
            <p:ph type="title"/>
          </p:nvPr>
        </p:nvSpPr>
        <p:spPr>
          <a:noFill/>
        </p:spPr>
        <p:txBody>
          <a:bodyPr/>
          <a:lstStyle/>
          <a:p>
            <a:pPr eaLnBrk="1" hangingPunct="1"/>
            <a:r>
              <a:rPr lang="zh-CN" altLang="en-US"/>
              <a:t>云计算</a:t>
            </a:r>
          </a:p>
        </p:txBody>
      </p:sp>
      <p:pic>
        <p:nvPicPr>
          <p:cNvPr id="74756" name="Picture 3">
            <a:extLst>
              <a:ext uri="{FF2B5EF4-FFF2-40B4-BE49-F238E27FC236}">
                <a16:creationId xmlns:a16="http://schemas.microsoft.com/office/drawing/2014/main" id="{F54642EC-A69A-4187-A469-32058D47E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132013"/>
            <a:ext cx="3663950" cy="290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4">
            <a:extLst>
              <a:ext uri="{FF2B5EF4-FFF2-40B4-BE49-F238E27FC236}">
                <a16:creationId xmlns:a16="http://schemas.microsoft.com/office/drawing/2014/main" id="{B3FBBDDC-1ACC-4E53-80EE-1F9D8391A0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2133600"/>
            <a:ext cx="3665538"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8" name="Text Box 5">
            <a:extLst>
              <a:ext uri="{FF2B5EF4-FFF2-40B4-BE49-F238E27FC236}">
                <a16:creationId xmlns:a16="http://schemas.microsoft.com/office/drawing/2014/main" id="{629C7640-F7C4-43EB-B05E-C0281E2F9DE8}"/>
              </a:ext>
            </a:extLst>
          </p:cNvPr>
          <p:cNvSpPr txBox="1">
            <a:spLocks noChangeArrowheads="1"/>
          </p:cNvSpPr>
          <p:nvPr/>
        </p:nvSpPr>
        <p:spPr bwMode="auto">
          <a:xfrm>
            <a:off x="7985125" y="2925763"/>
            <a:ext cx="858838" cy="3667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50000"/>
              </a:spcBef>
              <a:buClrTx/>
              <a:buFontTx/>
              <a:buNone/>
            </a:pPr>
            <a:r>
              <a:rPr lang="en-US" altLang="zh-CN" sz="1800" b="0">
                <a:solidFill>
                  <a:srgbClr val="000066"/>
                </a:solidFill>
                <a:latin typeface="Times New Roman" panose="02020603050405020304" pitchFamily="18" charset="0"/>
                <a:ea typeface="宋体" panose="02010600030101010101" pitchFamily="2" charset="-122"/>
              </a:rPr>
              <a:t>PaaS</a:t>
            </a:r>
          </a:p>
        </p:txBody>
      </p:sp>
      <p:sp>
        <p:nvSpPr>
          <p:cNvPr id="74759" name="Text Box 6">
            <a:extLst>
              <a:ext uri="{FF2B5EF4-FFF2-40B4-BE49-F238E27FC236}">
                <a16:creationId xmlns:a16="http://schemas.microsoft.com/office/drawing/2014/main" id="{FFDF7F50-D52F-48A3-BAB1-A50A0FAEBEB1}"/>
              </a:ext>
            </a:extLst>
          </p:cNvPr>
          <p:cNvSpPr txBox="1">
            <a:spLocks noChangeArrowheads="1"/>
          </p:cNvSpPr>
          <p:nvPr/>
        </p:nvSpPr>
        <p:spPr bwMode="auto">
          <a:xfrm>
            <a:off x="7985125" y="2205038"/>
            <a:ext cx="858838" cy="3667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50000"/>
              </a:spcBef>
              <a:buClrTx/>
              <a:buFontTx/>
              <a:buNone/>
            </a:pPr>
            <a:r>
              <a:rPr lang="en-US" altLang="zh-CN" sz="1800" b="0">
                <a:solidFill>
                  <a:srgbClr val="000066"/>
                </a:solidFill>
                <a:latin typeface="Times New Roman" panose="02020603050405020304" pitchFamily="18" charset="0"/>
                <a:ea typeface="宋体" panose="02010600030101010101" pitchFamily="2" charset="-122"/>
              </a:rPr>
              <a:t>SaaS</a:t>
            </a:r>
          </a:p>
        </p:txBody>
      </p:sp>
      <p:sp>
        <p:nvSpPr>
          <p:cNvPr id="74760" name="Text Box 7">
            <a:extLst>
              <a:ext uri="{FF2B5EF4-FFF2-40B4-BE49-F238E27FC236}">
                <a16:creationId xmlns:a16="http://schemas.microsoft.com/office/drawing/2014/main" id="{ECF18B34-08A5-4C8C-B2DA-048126362A17}"/>
              </a:ext>
            </a:extLst>
          </p:cNvPr>
          <p:cNvSpPr txBox="1">
            <a:spLocks noChangeArrowheads="1"/>
          </p:cNvSpPr>
          <p:nvPr/>
        </p:nvSpPr>
        <p:spPr bwMode="auto">
          <a:xfrm>
            <a:off x="7985125" y="3644900"/>
            <a:ext cx="858838" cy="3667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50000"/>
              </a:spcBef>
              <a:buClrTx/>
              <a:buFontTx/>
              <a:buNone/>
            </a:pPr>
            <a:r>
              <a:rPr lang="en-US" altLang="zh-CN" sz="1800" b="0">
                <a:solidFill>
                  <a:srgbClr val="000066"/>
                </a:solidFill>
                <a:latin typeface="Times New Roman" panose="02020603050405020304" pitchFamily="18" charset="0"/>
                <a:ea typeface="宋体" panose="02010600030101010101" pitchFamily="2" charset="-122"/>
              </a:rPr>
              <a:t>IaaS</a:t>
            </a:r>
          </a:p>
        </p:txBody>
      </p:sp>
      <p:sp>
        <p:nvSpPr>
          <p:cNvPr id="74761" name="Line 8">
            <a:extLst>
              <a:ext uri="{FF2B5EF4-FFF2-40B4-BE49-F238E27FC236}">
                <a16:creationId xmlns:a16="http://schemas.microsoft.com/office/drawing/2014/main" id="{D08CDBDC-8184-413D-BEEA-95F3C2B598AE}"/>
              </a:ext>
            </a:extLst>
          </p:cNvPr>
          <p:cNvSpPr>
            <a:spLocks noChangeShapeType="1"/>
          </p:cNvSpPr>
          <p:nvPr/>
        </p:nvSpPr>
        <p:spPr bwMode="auto">
          <a:xfrm flipH="1">
            <a:off x="7440613" y="3860800"/>
            <a:ext cx="544512"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2" name="Line 9">
            <a:extLst>
              <a:ext uri="{FF2B5EF4-FFF2-40B4-BE49-F238E27FC236}">
                <a16:creationId xmlns:a16="http://schemas.microsoft.com/office/drawing/2014/main" id="{81CA3233-0163-4C1C-AAC9-4926E5478AA9}"/>
              </a:ext>
            </a:extLst>
          </p:cNvPr>
          <p:cNvSpPr>
            <a:spLocks noChangeShapeType="1"/>
          </p:cNvSpPr>
          <p:nvPr/>
        </p:nvSpPr>
        <p:spPr bwMode="auto">
          <a:xfrm flipH="1">
            <a:off x="7440613" y="3141663"/>
            <a:ext cx="544512"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3" name="Line 10">
            <a:extLst>
              <a:ext uri="{FF2B5EF4-FFF2-40B4-BE49-F238E27FC236}">
                <a16:creationId xmlns:a16="http://schemas.microsoft.com/office/drawing/2014/main" id="{EE92BEB0-9511-4A8A-B98D-3914B971D4BC}"/>
              </a:ext>
            </a:extLst>
          </p:cNvPr>
          <p:cNvSpPr>
            <a:spLocks noChangeShapeType="1"/>
          </p:cNvSpPr>
          <p:nvPr/>
        </p:nvSpPr>
        <p:spPr bwMode="auto">
          <a:xfrm flipH="1">
            <a:off x="7440613" y="2420938"/>
            <a:ext cx="544512"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4" name="Text Box 11">
            <a:extLst>
              <a:ext uri="{FF2B5EF4-FFF2-40B4-BE49-F238E27FC236}">
                <a16:creationId xmlns:a16="http://schemas.microsoft.com/office/drawing/2014/main" id="{3835B3B4-CE3B-4E72-B4FF-BD79096E14EA}"/>
              </a:ext>
            </a:extLst>
          </p:cNvPr>
          <p:cNvSpPr txBox="1">
            <a:spLocks noChangeArrowheads="1"/>
          </p:cNvSpPr>
          <p:nvPr/>
        </p:nvSpPr>
        <p:spPr bwMode="auto">
          <a:xfrm>
            <a:off x="6300788" y="2636838"/>
            <a:ext cx="2574925" cy="274637"/>
          </a:xfrm>
          <a:prstGeom prst="rect">
            <a:avLst/>
          </a:prstGeom>
          <a:solidFill>
            <a:srgbClr val="66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50000"/>
              </a:spcBef>
              <a:buClrTx/>
              <a:buFontTx/>
              <a:buNone/>
            </a:pPr>
            <a:r>
              <a:rPr lang="zh-CN" altLang="en-US" sz="1200" b="0">
                <a:solidFill>
                  <a:srgbClr val="000066"/>
                </a:solidFill>
                <a:latin typeface="Times New Roman" panose="02020603050405020304" pitchFamily="18" charset="0"/>
                <a:ea typeface="宋体" panose="02010600030101010101" pitchFamily="2" charset="-122"/>
              </a:rPr>
              <a:t>如：</a:t>
            </a:r>
            <a:r>
              <a:rPr lang="en-US" altLang="zh-CN" sz="1200" b="0">
                <a:solidFill>
                  <a:srgbClr val="000066"/>
                </a:solidFill>
                <a:latin typeface="Times New Roman" panose="02020603050405020304" pitchFamily="18" charset="0"/>
                <a:ea typeface="宋体" panose="02010600030101010101" pitchFamily="2" charset="-122"/>
              </a:rPr>
              <a:t>Saleforce online CRM </a:t>
            </a:r>
            <a:r>
              <a:rPr lang="zh-CN" altLang="en-US" sz="1200" b="0">
                <a:solidFill>
                  <a:srgbClr val="000066"/>
                </a:solidFill>
                <a:latin typeface="Times New Roman" panose="02020603050405020304" pitchFamily="18" charset="0"/>
                <a:ea typeface="宋体" panose="02010600030101010101" pitchFamily="2" charset="-122"/>
              </a:rPr>
              <a:t>服务</a:t>
            </a:r>
          </a:p>
        </p:txBody>
      </p:sp>
      <p:sp>
        <p:nvSpPr>
          <p:cNvPr id="74765" name="Text Box 12">
            <a:extLst>
              <a:ext uri="{FF2B5EF4-FFF2-40B4-BE49-F238E27FC236}">
                <a16:creationId xmlns:a16="http://schemas.microsoft.com/office/drawing/2014/main" id="{DCB2D29A-03EC-41D0-8C99-FB8974EEA391}"/>
              </a:ext>
            </a:extLst>
          </p:cNvPr>
          <p:cNvSpPr txBox="1">
            <a:spLocks noChangeArrowheads="1"/>
          </p:cNvSpPr>
          <p:nvPr/>
        </p:nvSpPr>
        <p:spPr bwMode="auto">
          <a:xfrm>
            <a:off x="6300788" y="3286125"/>
            <a:ext cx="2574925" cy="274638"/>
          </a:xfrm>
          <a:prstGeom prst="rect">
            <a:avLst/>
          </a:prstGeom>
          <a:solidFill>
            <a:srgbClr val="66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50000"/>
              </a:spcBef>
              <a:buClrTx/>
              <a:buFontTx/>
              <a:buNone/>
            </a:pPr>
            <a:r>
              <a:rPr lang="zh-CN" altLang="en-US" sz="1200" b="0">
                <a:solidFill>
                  <a:srgbClr val="000066"/>
                </a:solidFill>
                <a:latin typeface="Times New Roman" panose="02020603050405020304" pitchFamily="18" charset="0"/>
                <a:ea typeface="宋体" panose="02010600030101010101" pitchFamily="2" charset="-122"/>
              </a:rPr>
              <a:t>如：</a:t>
            </a:r>
            <a:r>
              <a:rPr lang="en-US" altLang="zh-CN" sz="1200" b="0">
                <a:solidFill>
                  <a:srgbClr val="000066"/>
                </a:solidFill>
                <a:latin typeface="Times New Roman" panose="02020603050405020304" pitchFamily="18" charset="0"/>
                <a:ea typeface="宋体" panose="02010600030101010101" pitchFamily="2" charset="-122"/>
              </a:rPr>
              <a:t>Google App Engine</a:t>
            </a:r>
          </a:p>
        </p:txBody>
      </p:sp>
      <p:sp>
        <p:nvSpPr>
          <p:cNvPr id="74766" name="Text Box 13">
            <a:extLst>
              <a:ext uri="{FF2B5EF4-FFF2-40B4-BE49-F238E27FC236}">
                <a16:creationId xmlns:a16="http://schemas.microsoft.com/office/drawing/2014/main" id="{58ACFDE2-DDD9-478E-A6A8-DD0540EA8EA7}"/>
              </a:ext>
            </a:extLst>
          </p:cNvPr>
          <p:cNvSpPr txBox="1">
            <a:spLocks noChangeArrowheads="1"/>
          </p:cNvSpPr>
          <p:nvPr/>
        </p:nvSpPr>
        <p:spPr bwMode="auto">
          <a:xfrm>
            <a:off x="6300788" y="4078288"/>
            <a:ext cx="2574925" cy="274637"/>
          </a:xfrm>
          <a:prstGeom prst="rect">
            <a:avLst/>
          </a:prstGeom>
          <a:solidFill>
            <a:srgbClr val="66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50000"/>
              </a:spcBef>
              <a:buClrTx/>
              <a:buFontTx/>
              <a:buNone/>
            </a:pPr>
            <a:r>
              <a:rPr lang="zh-CN" altLang="en-US" sz="1200" b="0">
                <a:solidFill>
                  <a:srgbClr val="000066"/>
                </a:solidFill>
                <a:latin typeface="Times New Roman" panose="02020603050405020304" pitchFamily="18" charset="0"/>
                <a:ea typeface="宋体" panose="02010600030101010101" pitchFamily="2" charset="-122"/>
              </a:rPr>
              <a:t>如：</a:t>
            </a:r>
            <a:r>
              <a:rPr lang="en-US" altLang="zh-CN" sz="1200" b="0">
                <a:solidFill>
                  <a:srgbClr val="000066"/>
                </a:solidFill>
                <a:latin typeface="Times New Roman" panose="02020603050405020304" pitchFamily="18" charset="0"/>
                <a:ea typeface="宋体" panose="02010600030101010101" pitchFamily="2" charset="-122"/>
              </a:rPr>
              <a:t>Amazon EC2/S3/SQS </a:t>
            </a:r>
            <a:r>
              <a:rPr lang="zh-CN" altLang="en-US" sz="1200" b="0">
                <a:solidFill>
                  <a:srgbClr val="000066"/>
                </a:solidFill>
                <a:latin typeface="Times New Roman" panose="02020603050405020304" pitchFamily="18" charset="0"/>
                <a:ea typeface="宋体" panose="02010600030101010101" pitchFamily="2" charset="-122"/>
              </a:rPr>
              <a:t>服务</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5" descr="cloud pic">
            <a:extLst>
              <a:ext uri="{FF2B5EF4-FFF2-40B4-BE49-F238E27FC236}">
                <a16:creationId xmlns:a16="http://schemas.microsoft.com/office/drawing/2014/main" id="{BA733170-9380-4817-BDBC-A4918E5B079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26988"/>
            <a:ext cx="9144000" cy="6884988"/>
          </a:xfrm>
          <a:noFill/>
        </p:spPr>
      </p:pic>
      <p:sp>
        <p:nvSpPr>
          <p:cNvPr id="11267" name="灯片编号占位符 3">
            <a:extLst>
              <a:ext uri="{FF2B5EF4-FFF2-40B4-BE49-F238E27FC236}">
                <a16:creationId xmlns:a16="http://schemas.microsoft.com/office/drawing/2014/main" id="{A64EAF33-ECE8-484F-A3C4-F8BD87AC2BB7}"/>
              </a:ext>
            </a:extLst>
          </p:cNvPr>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kumimoji="1" lang="zh-CN" altLang="en-US" sz="1400">
                <a:solidFill>
                  <a:schemeClr val="tx1"/>
                </a:solidFill>
                <a:latin typeface="-소망L"/>
                <a:ea typeface="-소망L"/>
                <a:cs typeface="-소망L"/>
              </a:rPr>
              <a:t>-  </a:t>
            </a:r>
            <a:fld id="{5F9FEFF8-4AF3-45AD-B097-77EA3DA8133D}" type="slidenum">
              <a:rPr kumimoji="1" lang="zh-CN" altLang="en-US" sz="1400">
                <a:solidFill>
                  <a:schemeClr val="tx1"/>
                </a:solidFill>
                <a:latin typeface="-소망L"/>
                <a:ea typeface="-소망L"/>
                <a:cs typeface="-소망L"/>
              </a:rPr>
              <a:pPr algn="ctr" eaLnBrk="1" hangingPunct="1">
                <a:lnSpc>
                  <a:spcPct val="100000"/>
                </a:lnSpc>
                <a:spcBef>
                  <a:spcPct val="0"/>
                </a:spcBef>
                <a:buClrTx/>
                <a:buFontTx/>
                <a:buNone/>
              </a:pPr>
              <a:t>4</a:t>
            </a:fld>
            <a:r>
              <a:rPr kumimoji="1" lang="en-US" altLang="zh-CN" sz="1400">
                <a:solidFill>
                  <a:schemeClr val="tx1"/>
                </a:solidFill>
                <a:latin typeface="-소망L"/>
                <a:ea typeface="-소망L"/>
                <a:cs typeface="-소망L"/>
              </a:rPr>
              <a:t> -</a:t>
            </a:r>
          </a:p>
        </p:txBody>
      </p:sp>
      <p:sp>
        <p:nvSpPr>
          <p:cNvPr id="11268" name="TextBox 5">
            <a:extLst>
              <a:ext uri="{FF2B5EF4-FFF2-40B4-BE49-F238E27FC236}">
                <a16:creationId xmlns:a16="http://schemas.microsoft.com/office/drawing/2014/main" id="{21E4ACF6-667D-44C0-867C-7754571F1CE2}"/>
              </a:ext>
            </a:extLst>
          </p:cNvPr>
          <p:cNvSpPr txBox="1">
            <a:spLocks noChangeArrowheads="1"/>
          </p:cNvSpPr>
          <p:nvPr/>
        </p:nvSpPr>
        <p:spPr bwMode="auto">
          <a:xfrm>
            <a:off x="1744663" y="2492375"/>
            <a:ext cx="5929312"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FontTx/>
              <a:buNone/>
            </a:pPr>
            <a:r>
              <a:rPr lang="zh-CN" altLang="en-IE" sz="4400">
                <a:solidFill>
                  <a:schemeClr val="tx1"/>
                </a:solidFill>
                <a:latin typeface="Arial" panose="020B0604020202020204" pitchFamily="34" charset="0"/>
                <a:ea typeface="宋体" panose="02010600030101010101" pitchFamily="2" charset="-122"/>
              </a:rPr>
              <a:t>什么是云计算</a:t>
            </a:r>
            <a:r>
              <a:rPr lang="en-IE" altLang="zh-CN" sz="4400">
                <a:solidFill>
                  <a:schemeClr val="tx1"/>
                </a:solidFill>
                <a:latin typeface="Arial" panose="020B0604020202020204" pitchFamily="34" charset="0"/>
                <a:ea typeface="MS PGothic" panose="020B0600070205080204" pitchFamily="34" charset="-128"/>
              </a:rPr>
              <a:t>?</a:t>
            </a:r>
          </a:p>
          <a:p>
            <a:pPr algn="ctr">
              <a:lnSpc>
                <a:spcPct val="100000"/>
              </a:lnSpc>
              <a:spcBef>
                <a:spcPct val="0"/>
              </a:spcBef>
              <a:buClrTx/>
              <a:buFontTx/>
              <a:buNone/>
            </a:pPr>
            <a:endParaRPr lang="en-IE" altLang="zh-CN" sz="4400" b="0">
              <a:solidFill>
                <a:schemeClr val="tx1"/>
              </a:solidFill>
              <a:latin typeface="Arial" panose="020B0604020202020204" pitchFamily="34" charset="0"/>
              <a:ea typeface="MS PGothic" panose="020B0600070205080204" pitchFamily="34" charset="-128"/>
            </a:endParaRPr>
          </a:p>
          <a:p>
            <a:pPr algn="ctr">
              <a:lnSpc>
                <a:spcPct val="100000"/>
              </a:lnSpc>
              <a:spcBef>
                <a:spcPct val="0"/>
              </a:spcBef>
              <a:buClrTx/>
              <a:buFontTx/>
              <a:buNone/>
            </a:pPr>
            <a:r>
              <a:rPr kumimoji="1" lang="zh-CN" altLang="en-US" sz="2800">
                <a:solidFill>
                  <a:srgbClr val="CC0000"/>
                </a:solidFill>
                <a:latin typeface="Arial" panose="020B0604020202020204" pitchFamily="34" charset="0"/>
                <a:ea typeface="华文中宋" panose="02010600040101010101" pitchFamily="2" charset="-122"/>
              </a:rPr>
              <a:t>许多云计算公司和研究人员对</a:t>
            </a:r>
          </a:p>
          <a:p>
            <a:pPr algn="ctr">
              <a:lnSpc>
                <a:spcPct val="100000"/>
              </a:lnSpc>
              <a:spcBef>
                <a:spcPct val="0"/>
              </a:spcBef>
              <a:buClrTx/>
              <a:buFontTx/>
              <a:buNone/>
            </a:pPr>
            <a:endParaRPr kumimoji="1" lang="zh-CN" altLang="en-US" sz="1400">
              <a:solidFill>
                <a:srgbClr val="CC0000"/>
              </a:solidFill>
              <a:latin typeface="Arial" panose="020B0604020202020204" pitchFamily="34" charset="0"/>
              <a:ea typeface="华文中宋" panose="02010600040101010101" pitchFamily="2" charset="-122"/>
            </a:endParaRPr>
          </a:p>
          <a:p>
            <a:pPr algn="ctr">
              <a:lnSpc>
                <a:spcPct val="100000"/>
              </a:lnSpc>
              <a:spcBef>
                <a:spcPct val="0"/>
              </a:spcBef>
              <a:buClrTx/>
              <a:buFontTx/>
              <a:buNone/>
            </a:pPr>
            <a:r>
              <a:rPr kumimoji="1" lang="zh-CN" altLang="en-US" sz="2800">
                <a:solidFill>
                  <a:srgbClr val="CC0000"/>
                </a:solidFill>
                <a:latin typeface="Arial" panose="020B0604020202020204" pitchFamily="34" charset="0"/>
                <a:ea typeface="华文中宋" panose="02010600040101010101" pitchFamily="2" charset="-122"/>
              </a:rPr>
              <a:t>云计算采用各种方式进行描述和定义</a:t>
            </a:r>
            <a:endParaRPr kumimoji="1" lang="en-IE" altLang="zh-CN" sz="2800">
              <a:solidFill>
                <a:srgbClr val="CC0000"/>
              </a:solidFill>
              <a:latin typeface="Arial" panose="020B0604020202020204" pitchFamily="34" charset="0"/>
              <a:ea typeface="华文中宋" panose="02010600040101010101" pitchFamily="2" charset="-122"/>
            </a:endParaRP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01676BE1-A74A-4D00-91F8-AF219F8C0C4E}"/>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云计算与网格计算比较</a:t>
            </a:r>
            <a:endParaRPr lang="en-US" altLang="zh-CN" sz="2000" b="0" dirty="0"/>
          </a:p>
          <a:p>
            <a:pPr marL="457200" lvl="1" indent="0" eaLnBrk="1" hangingPunct="1">
              <a:spcBef>
                <a:spcPct val="0"/>
              </a:spcBef>
              <a:buFont typeface="Wingdings 2" pitchFamily="18" charset="2"/>
              <a:buNone/>
              <a:defRPr/>
            </a:pPr>
            <a:r>
              <a:rPr lang="zh-CN" altLang="en-US" sz="2000" dirty="0"/>
              <a:t>体系结构</a:t>
            </a:r>
            <a:endParaRPr lang="en-US" altLang="zh-CN" sz="2000" dirty="0"/>
          </a:p>
          <a:p>
            <a:pPr lvl="1" eaLnBrk="1" hangingPunct="1">
              <a:spcBef>
                <a:spcPct val="0"/>
              </a:spcBef>
              <a:defRPr/>
            </a:pPr>
            <a:r>
              <a:rPr lang="zh-CN" altLang="en-US" sz="2000" b="0" dirty="0"/>
              <a:t>构造层：包括各种计算、存储、网络等硬件资源。</a:t>
            </a:r>
            <a:endParaRPr lang="en-US" altLang="zh-CN" sz="2000" b="0" dirty="0"/>
          </a:p>
          <a:p>
            <a:pPr lvl="1" eaLnBrk="1" hangingPunct="1">
              <a:spcBef>
                <a:spcPct val="0"/>
              </a:spcBef>
              <a:defRPr/>
            </a:pPr>
            <a:r>
              <a:rPr lang="zh-CN" altLang="en-US" sz="2000" b="0" dirty="0"/>
              <a:t>资源层：通过虚拟化计算，抽象为被上层或终端用户使用的资源。比如，虚拟的计算机、集群、文件系统、数据库等。</a:t>
            </a:r>
            <a:endParaRPr lang="en-US" altLang="zh-CN" sz="2000" b="0" dirty="0"/>
          </a:p>
          <a:p>
            <a:pPr lvl="1" eaLnBrk="1" hangingPunct="1">
              <a:spcBef>
                <a:spcPct val="0"/>
              </a:spcBef>
              <a:defRPr/>
            </a:pPr>
            <a:r>
              <a:rPr lang="zh-CN" altLang="en-US" sz="2000" b="0" dirty="0"/>
              <a:t>平台层：在资源层之上，整合了一系列的工具、中间件、服务等，提供应用部署平台服务。</a:t>
            </a:r>
            <a:endParaRPr lang="en-US" altLang="zh-CN" sz="2000" b="0" dirty="0"/>
          </a:p>
          <a:p>
            <a:pPr lvl="1" eaLnBrk="1" hangingPunct="1">
              <a:spcBef>
                <a:spcPct val="0"/>
              </a:spcBef>
              <a:defRPr/>
            </a:pPr>
            <a:r>
              <a:rPr lang="zh-CN" altLang="en-US" sz="2000" b="0" dirty="0"/>
              <a:t>应用层：包括云环境下运行的各种应用程序。</a:t>
            </a:r>
            <a:endParaRPr lang="en-US" altLang="zh-CN" sz="2000" b="0" dirty="0"/>
          </a:p>
        </p:txBody>
      </p:sp>
      <p:sp>
        <p:nvSpPr>
          <p:cNvPr id="76803" name="Rectangle 5">
            <a:extLst>
              <a:ext uri="{FF2B5EF4-FFF2-40B4-BE49-F238E27FC236}">
                <a16:creationId xmlns:a16="http://schemas.microsoft.com/office/drawing/2014/main" id="{7E24F3F9-C4CA-4684-A0E4-DA7F01A847F8}"/>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CAC2CEB5-DAF2-4AD1-85B4-C993BEBB1F7C}"/>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云计算与网格计算比较</a:t>
            </a:r>
            <a:endParaRPr lang="en-US" altLang="zh-CN" sz="2000" b="0" dirty="0"/>
          </a:p>
          <a:p>
            <a:pPr marL="457200" lvl="1" indent="0" eaLnBrk="1" hangingPunct="1">
              <a:spcBef>
                <a:spcPct val="0"/>
              </a:spcBef>
              <a:buFont typeface="Wingdings 2" pitchFamily="18" charset="2"/>
              <a:buNone/>
              <a:defRPr/>
            </a:pPr>
            <a:r>
              <a:rPr lang="zh-CN" altLang="en-US" sz="2000" dirty="0"/>
              <a:t>资源管理</a:t>
            </a:r>
            <a:r>
              <a:rPr lang="en-US" altLang="zh-CN" sz="2000" dirty="0"/>
              <a:t>——</a:t>
            </a:r>
            <a:r>
              <a:rPr lang="zh-CN" altLang="en-US" sz="2000" dirty="0"/>
              <a:t>计算模型</a:t>
            </a:r>
            <a:endParaRPr lang="en-US" altLang="zh-CN" sz="2000" dirty="0"/>
          </a:p>
          <a:p>
            <a:pPr lvl="1" eaLnBrk="1" hangingPunct="1">
              <a:spcBef>
                <a:spcPct val="0"/>
              </a:spcBef>
              <a:defRPr/>
            </a:pPr>
            <a:r>
              <a:rPr lang="zh-CN" altLang="en-US" sz="2000" b="0" dirty="0"/>
              <a:t>网格：批量计算模型，不支持交换式应用</a:t>
            </a:r>
            <a:endParaRPr lang="en-US" altLang="zh-CN" sz="2000" b="0" dirty="0"/>
          </a:p>
          <a:p>
            <a:pPr lvl="1" eaLnBrk="1" hangingPunct="1">
              <a:spcBef>
                <a:spcPct val="0"/>
              </a:spcBef>
              <a:defRPr/>
            </a:pPr>
            <a:r>
              <a:rPr lang="zh-CN" altLang="en-US" sz="2000" b="0" dirty="0"/>
              <a:t>云计算：资源同时被所有用户共享，支持延迟敏感的应用</a:t>
            </a:r>
          </a:p>
          <a:p>
            <a:pPr lvl="1" eaLnBrk="1" hangingPunct="1">
              <a:spcBef>
                <a:spcPct val="0"/>
              </a:spcBef>
              <a:defRPr/>
            </a:pPr>
            <a:endParaRPr lang="en-US" altLang="zh-CN" sz="2000" b="0" dirty="0"/>
          </a:p>
        </p:txBody>
      </p:sp>
      <p:sp>
        <p:nvSpPr>
          <p:cNvPr id="78851" name="Rectangle 5">
            <a:extLst>
              <a:ext uri="{FF2B5EF4-FFF2-40B4-BE49-F238E27FC236}">
                <a16:creationId xmlns:a16="http://schemas.microsoft.com/office/drawing/2014/main" id="{911BE616-4DD1-4009-B264-D9C707FA99B9}"/>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EC8D42A0-A763-4A66-8A36-B724B7D02838}"/>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云计算与网格计算比较</a:t>
            </a:r>
            <a:endParaRPr lang="en-US" altLang="zh-CN" sz="2000" b="0" dirty="0"/>
          </a:p>
          <a:p>
            <a:pPr marL="457200" lvl="1" indent="0" eaLnBrk="1" hangingPunct="1">
              <a:spcBef>
                <a:spcPct val="0"/>
              </a:spcBef>
              <a:buFont typeface="Wingdings 2" pitchFamily="18" charset="2"/>
              <a:buNone/>
              <a:defRPr/>
            </a:pPr>
            <a:r>
              <a:rPr lang="zh-CN" altLang="en-US" sz="2000" dirty="0"/>
              <a:t>资源管理</a:t>
            </a:r>
            <a:r>
              <a:rPr lang="en-US" altLang="zh-CN" sz="2000" dirty="0"/>
              <a:t>——</a:t>
            </a:r>
            <a:r>
              <a:rPr lang="zh-CN" altLang="en-US" sz="2000" dirty="0"/>
              <a:t>数据模型</a:t>
            </a:r>
            <a:endParaRPr lang="en-US" altLang="zh-CN" sz="2000" dirty="0"/>
          </a:p>
          <a:p>
            <a:pPr lvl="1">
              <a:defRPr/>
            </a:pPr>
            <a:r>
              <a:rPr lang="zh-CN" altLang="en-US" sz="2000" b="0" dirty="0"/>
              <a:t>网格：在网格环境下有专门的数据网格处理数据集中式的应用，出现了虚拟数据的概念</a:t>
            </a:r>
          </a:p>
          <a:p>
            <a:pPr lvl="1">
              <a:defRPr/>
            </a:pPr>
            <a:r>
              <a:rPr lang="zh-CN" altLang="en-US" sz="2000" b="0" dirty="0"/>
              <a:t>云计算：网络计算是数据、云计算和客户端计算的结合</a:t>
            </a:r>
            <a:endParaRPr lang="en-US" altLang="zh-CN" sz="2000" b="0" dirty="0"/>
          </a:p>
          <a:p>
            <a:pPr lvl="1" eaLnBrk="1" hangingPunct="1">
              <a:spcBef>
                <a:spcPct val="0"/>
              </a:spcBef>
              <a:defRPr/>
            </a:pPr>
            <a:endParaRPr lang="en-US" altLang="zh-CN" sz="2000" b="0" dirty="0"/>
          </a:p>
        </p:txBody>
      </p:sp>
      <p:sp>
        <p:nvSpPr>
          <p:cNvPr id="80899" name="Rectangle 5">
            <a:extLst>
              <a:ext uri="{FF2B5EF4-FFF2-40B4-BE49-F238E27FC236}">
                <a16:creationId xmlns:a16="http://schemas.microsoft.com/office/drawing/2014/main" id="{23AA9F30-BDEB-4281-A694-4275054CF6A5}"/>
              </a:ext>
            </a:extLst>
          </p:cNvPr>
          <p:cNvSpPr>
            <a:spLocks noGrp="1" noChangeArrowheads="1"/>
          </p:cNvSpPr>
          <p:nvPr>
            <p:ph type="title"/>
          </p:nvPr>
        </p:nvSpPr>
        <p:spPr>
          <a:noFill/>
        </p:spPr>
        <p:txBody>
          <a:bodyPr/>
          <a:lstStyle/>
          <a:p>
            <a:pPr eaLnBrk="1" hangingPunct="1"/>
            <a:r>
              <a:rPr lang="zh-CN" altLang="en-US"/>
              <a:t>云计算</a:t>
            </a:r>
          </a:p>
        </p:txBody>
      </p:sp>
      <p:pic>
        <p:nvPicPr>
          <p:cNvPr id="80900" name="Picture 4">
            <a:extLst>
              <a:ext uri="{FF2B5EF4-FFF2-40B4-BE49-F238E27FC236}">
                <a16:creationId xmlns:a16="http://schemas.microsoft.com/office/drawing/2014/main" id="{F24F635C-AE1A-4B2D-9B0B-A05C566C7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3600450"/>
            <a:ext cx="496570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437CBE34-0B2D-4E68-862D-5B08E68B3F34}"/>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云计算与网格计算比较</a:t>
            </a:r>
            <a:endParaRPr lang="en-US" altLang="zh-CN" sz="2000" b="0" dirty="0"/>
          </a:p>
          <a:p>
            <a:pPr marL="457200" lvl="1" indent="0" eaLnBrk="1" hangingPunct="1">
              <a:spcBef>
                <a:spcPct val="0"/>
              </a:spcBef>
              <a:buFont typeface="Wingdings 2" pitchFamily="18" charset="2"/>
              <a:buNone/>
              <a:defRPr/>
            </a:pPr>
            <a:r>
              <a:rPr lang="zh-CN" altLang="en-US" sz="2000" dirty="0"/>
              <a:t>资源管理</a:t>
            </a:r>
            <a:r>
              <a:rPr lang="en-US" altLang="zh-CN" sz="2000" dirty="0"/>
              <a:t>——</a:t>
            </a:r>
            <a:r>
              <a:rPr lang="zh-CN" altLang="en-US" sz="2000" dirty="0"/>
              <a:t>数据位置</a:t>
            </a:r>
            <a:endParaRPr lang="en-US" altLang="zh-CN" sz="2000" dirty="0"/>
          </a:p>
          <a:p>
            <a:pPr lvl="1">
              <a:defRPr/>
            </a:pPr>
            <a:r>
              <a:rPr lang="zh-CN" altLang="en-US" sz="2000" b="0" dirty="0"/>
              <a:t>云计算：能够将数据分块，存储于不同的位置，可以将任务调度到靠近数据存储位置的地方执行，提高效率</a:t>
            </a:r>
          </a:p>
          <a:p>
            <a:pPr lvl="1">
              <a:defRPr/>
            </a:pPr>
            <a:r>
              <a:rPr lang="zh-CN" altLang="en-US" sz="2000" b="0" dirty="0"/>
              <a:t>网格计算：数据存储依赖于共享的文件系统，难于利用数据位置信息，需要改进任务调度器为数据意识的。</a:t>
            </a:r>
            <a:endParaRPr lang="en-US" altLang="zh-CN" sz="2000" b="0" dirty="0"/>
          </a:p>
          <a:p>
            <a:pPr lvl="1">
              <a:defRPr/>
            </a:pPr>
            <a:r>
              <a:rPr lang="zh-CN" altLang="en-US" sz="2000" b="0" dirty="0"/>
              <a:t>关键需要的是</a:t>
            </a:r>
            <a:r>
              <a:rPr lang="zh-CN" altLang="en-US" sz="2000" dirty="0"/>
              <a:t>计算和数据资源管理的综合</a:t>
            </a:r>
            <a:r>
              <a:rPr lang="zh-CN" altLang="en-US" sz="2000" b="0" dirty="0"/>
              <a:t>，在访问模式中利用数据位置信息使</a:t>
            </a:r>
            <a:r>
              <a:rPr lang="zh-CN" altLang="en-US" sz="2000" dirty="0"/>
              <a:t>数据移动的数据量最小，改善终端应用的性能和可扩展性</a:t>
            </a:r>
            <a:r>
              <a:rPr lang="zh-CN" altLang="en-US" sz="2000" b="0" dirty="0"/>
              <a:t>。</a:t>
            </a:r>
          </a:p>
          <a:p>
            <a:pPr lvl="1" eaLnBrk="1" hangingPunct="1">
              <a:spcBef>
                <a:spcPct val="0"/>
              </a:spcBef>
              <a:defRPr/>
            </a:pPr>
            <a:endParaRPr lang="zh-CN" altLang="en-US" sz="2000" b="0" dirty="0"/>
          </a:p>
          <a:p>
            <a:pPr lvl="1" eaLnBrk="1" hangingPunct="1">
              <a:spcBef>
                <a:spcPct val="0"/>
              </a:spcBef>
              <a:defRPr/>
            </a:pPr>
            <a:endParaRPr lang="en-US" altLang="zh-CN" sz="2000" b="0" dirty="0"/>
          </a:p>
        </p:txBody>
      </p:sp>
      <p:sp>
        <p:nvSpPr>
          <p:cNvPr id="82947" name="Rectangle 5">
            <a:extLst>
              <a:ext uri="{FF2B5EF4-FFF2-40B4-BE49-F238E27FC236}">
                <a16:creationId xmlns:a16="http://schemas.microsoft.com/office/drawing/2014/main" id="{5EA68F92-3FA2-4905-BA37-3321550C2B4B}"/>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BF255BB5-E458-4AC7-ACEC-55D6E0107C66}"/>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云计算与网格计算比较</a:t>
            </a:r>
            <a:endParaRPr lang="en-US" altLang="zh-CN" sz="2000" b="0" dirty="0"/>
          </a:p>
          <a:p>
            <a:pPr marL="457200" lvl="1" indent="0" eaLnBrk="1" hangingPunct="1">
              <a:spcBef>
                <a:spcPct val="0"/>
              </a:spcBef>
              <a:buFont typeface="Wingdings 2" pitchFamily="18" charset="2"/>
              <a:buNone/>
              <a:defRPr/>
            </a:pPr>
            <a:r>
              <a:rPr lang="zh-CN" altLang="en-US" sz="2000" dirty="0"/>
              <a:t>资源管理</a:t>
            </a:r>
            <a:r>
              <a:rPr lang="en-US" altLang="zh-CN" sz="2000" dirty="0"/>
              <a:t>——</a:t>
            </a:r>
            <a:r>
              <a:rPr lang="zh-CN" altLang="en-US" sz="2000" dirty="0"/>
              <a:t>虚拟化</a:t>
            </a:r>
            <a:endParaRPr lang="en-US" altLang="zh-CN" sz="2000" dirty="0"/>
          </a:p>
          <a:p>
            <a:pPr lvl="1">
              <a:defRPr/>
            </a:pPr>
            <a:r>
              <a:rPr lang="zh-CN" altLang="en-US" sz="2000" b="0" dirty="0"/>
              <a:t>网格：每一个组织自己控制和管理自身的资源，对虚拟化的依赖程度不如云计算高</a:t>
            </a:r>
          </a:p>
          <a:p>
            <a:pPr lvl="1">
              <a:defRPr/>
            </a:pPr>
            <a:r>
              <a:rPr lang="zh-CN" altLang="en-US" sz="2000" b="0" dirty="0"/>
              <a:t>云计算：虽然不是必要的，但在实践中几乎成为不可缺少的元素</a:t>
            </a:r>
          </a:p>
          <a:p>
            <a:pPr marL="457200" lvl="1" indent="0" eaLnBrk="1" hangingPunct="1">
              <a:spcBef>
                <a:spcPct val="0"/>
              </a:spcBef>
              <a:buFont typeface="Wingdings 2" pitchFamily="18" charset="2"/>
              <a:buNone/>
              <a:defRPr/>
            </a:pPr>
            <a:endParaRPr lang="zh-CN" altLang="en-US" sz="2000" b="0" dirty="0"/>
          </a:p>
          <a:p>
            <a:pPr lvl="1" eaLnBrk="1" hangingPunct="1">
              <a:spcBef>
                <a:spcPct val="0"/>
              </a:spcBef>
              <a:defRPr/>
            </a:pPr>
            <a:endParaRPr lang="en-US" altLang="zh-CN" sz="2000" b="0" dirty="0"/>
          </a:p>
        </p:txBody>
      </p:sp>
      <p:sp>
        <p:nvSpPr>
          <p:cNvPr id="84995" name="Rectangle 5">
            <a:extLst>
              <a:ext uri="{FF2B5EF4-FFF2-40B4-BE49-F238E27FC236}">
                <a16:creationId xmlns:a16="http://schemas.microsoft.com/office/drawing/2014/main" id="{C8341201-5EA7-437F-9423-B9515F999426}"/>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73D93A44-EE81-469D-8563-ACCA73E67F6C}"/>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云计算与网格计算比较</a:t>
            </a:r>
            <a:endParaRPr lang="en-US" altLang="zh-CN" sz="2000" b="0" dirty="0"/>
          </a:p>
          <a:p>
            <a:pPr marL="457200" lvl="1" indent="0" eaLnBrk="1" hangingPunct="1">
              <a:spcBef>
                <a:spcPct val="0"/>
              </a:spcBef>
              <a:buFont typeface="Wingdings 2" pitchFamily="18" charset="2"/>
              <a:buNone/>
              <a:defRPr/>
            </a:pPr>
            <a:r>
              <a:rPr lang="zh-CN" altLang="en-US" sz="2000" dirty="0"/>
              <a:t>编程模型</a:t>
            </a:r>
            <a:endParaRPr lang="en-US" altLang="zh-CN" sz="2000" dirty="0"/>
          </a:p>
          <a:p>
            <a:pPr lvl="1">
              <a:defRPr/>
            </a:pPr>
            <a:r>
              <a:rPr lang="zh-CN" altLang="en-US" sz="2000" b="0" dirty="0"/>
              <a:t>网格：</a:t>
            </a:r>
            <a:r>
              <a:rPr lang="en-US" altLang="zh-CN" sz="2000" b="0" dirty="0"/>
              <a:t>MPI, Globus </a:t>
            </a:r>
            <a:r>
              <a:rPr lang="en-US" altLang="zh-CN" sz="2000" b="0" dirty="0" err="1"/>
              <a:t>Tookit</a:t>
            </a:r>
            <a:r>
              <a:rPr lang="en-US" altLang="zh-CN" sz="2000" b="0" dirty="0"/>
              <a:t>, WSRF </a:t>
            </a:r>
            <a:r>
              <a:rPr lang="zh-CN" altLang="en-US" sz="2000" b="0" dirty="0"/>
              <a:t>等</a:t>
            </a:r>
            <a:endParaRPr lang="en-US" altLang="zh-CN" sz="2000" b="0" dirty="0"/>
          </a:p>
          <a:p>
            <a:pPr lvl="1">
              <a:defRPr/>
            </a:pPr>
            <a:r>
              <a:rPr lang="zh-CN" altLang="en-US" sz="2000" b="0" dirty="0"/>
              <a:t>云计算：</a:t>
            </a:r>
            <a:r>
              <a:rPr lang="en-US" altLang="zh-CN" sz="2000" b="0" dirty="0"/>
              <a:t>MapReduce, Hadoop</a:t>
            </a:r>
            <a:r>
              <a:rPr lang="zh-CN" altLang="en-US" sz="2000" b="0" dirty="0"/>
              <a:t>等</a:t>
            </a:r>
            <a:endParaRPr lang="en-US" altLang="zh-CN" sz="2000" b="0" dirty="0"/>
          </a:p>
          <a:p>
            <a:pPr lvl="1">
              <a:defRPr/>
            </a:pPr>
            <a:endParaRPr lang="zh-CN" altLang="en-US" sz="2000" b="0" dirty="0"/>
          </a:p>
          <a:p>
            <a:pPr marL="457200" lvl="1" indent="0" eaLnBrk="1" hangingPunct="1">
              <a:spcBef>
                <a:spcPct val="0"/>
              </a:spcBef>
              <a:buFont typeface="Wingdings 2" pitchFamily="18" charset="2"/>
              <a:buNone/>
              <a:defRPr/>
            </a:pPr>
            <a:endParaRPr lang="zh-CN" altLang="en-US" sz="2000" b="0" dirty="0"/>
          </a:p>
          <a:p>
            <a:pPr lvl="1" eaLnBrk="1" hangingPunct="1">
              <a:spcBef>
                <a:spcPct val="0"/>
              </a:spcBef>
              <a:defRPr/>
            </a:pPr>
            <a:endParaRPr lang="en-US" altLang="zh-CN" sz="2000" b="0" dirty="0"/>
          </a:p>
        </p:txBody>
      </p:sp>
      <p:sp>
        <p:nvSpPr>
          <p:cNvPr id="87043" name="Rectangle 5">
            <a:extLst>
              <a:ext uri="{FF2B5EF4-FFF2-40B4-BE49-F238E27FC236}">
                <a16:creationId xmlns:a16="http://schemas.microsoft.com/office/drawing/2014/main" id="{9EF9E3D3-A4C9-40DD-B3B5-383C58261446}"/>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41688AD3-D4C6-4382-8FF0-853A7CC5B1C2}"/>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云计算与网格计算比较</a:t>
            </a:r>
            <a:endParaRPr lang="en-US" altLang="zh-CN" sz="2000" b="0" dirty="0"/>
          </a:p>
          <a:p>
            <a:pPr marL="457200" lvl="1" indent="0" eaLnBrk="1" hangingPunct="1">
              <a:spcBef>
                <a:spcPct val="0"/>
              </a:spcBef>
              <a:buFont typeface="Wingdings 2" pitchFamily="18" charset="2"/>
              <a:buNone/>
              <a:defRPr/>
            </a:pPr>
            <a:r>
              <a:rPr lang="zh-CN" altLang="en-US" sz="2000" dirty="0"/>
              <a:t>应用模型</a:t>
            </a:r>
            <a:endParaRPr lang="en-US" altLang="zh-CN" sz="2000" dirty="0"/>
          </a:p>
          <a:p>
            <a:pPr lvl="1">
              <a:defRPr/>
            </a:pPr>
            <a:r>
              <a:rPr lang="zh-CN" altLang="en-US" sz="2000" b="0" dirty="0"/>
              <a:t>网格：支持多种不同的应用（高性能计算、高吞吐量计算等）。</a:t>
            </a:r>
          </a:p>
          <a:p>
            <a:pPr lvl="1">
              <a:defRPr/>
            </a:pPr>
            <a:r>
              <a:rPr lang="zh-CN" altLang="en-US" sz="2000" b="0" dirty="0"/>
              <a:t>云计算：能处理</a:t>
            </a:r>
            <a:r>
              <a:rPr lang="zh-CN" altLang="en-US" sz="2000" b="0"/>
              <a:t>和网格计算</a:t>
            </a:r>
            <a:r>
              <a:rPr lang="zh-CN" altLang="en-US" sz="2000" b="0" dirty="0"/>
              <a:t>类似的应用，由于网络环境的不确定性，在高性能计算方面，云计算要稍逊一筹。支持交互式应用。</a:t>
            </a:r>
          </a:p>
          <a:p>
            <a:pPr lvl="1">
              <a:defRPr/>
            </a:pPr>
            <a:r>
              <a:rPr lang="zh-CN" altLang="en-US" sz="2000" b="0" dirty="0"/>
              <a:t>浏览器和</a:t>
            </a:r>
            <a:r>
              <a:rPr lang="en-US" altLang="zh-CN" sz="2000" b="0" dirty="0"/>
              <a:t>Web 2.0</a:t>
            </a:r>
            <a:r>
              <a:rPr lang="zh-CN" altLang="en-US" sz="2000" b="0" dirty="0"/>
              <a:t>技术在用户和网格与云计算交互的过程中扮演重要角色。</a:t>
            </a:r>
            <a:endParaRPr lang="en-US" altLang="zh-CN" sz="2000" b="0" dirty="0"/>
          </a:p>
          <a:p>
            <a:pPr lvl="1">
              <a:defRPr/>
            </a:pPr>
            <a:endParaRPr lang="en-US" altLang="zh-CN" sz="2000" b="0" dirty="0"/>
          </a:p>
          <a:p>
            <a:pPr lvl="1">
              <a:defRPr/>
            </a:pPr>
            <a:endParaRPr lang="zh-CN" altLang="en-US" sz="2000" b="0" dirty="0"/>
          </a:p>
          <a:p>
            <a:pPr marL="457200" lvl="1" indent="0" eaLnBrk="1" hangingPunct="1">
              <a:spcBef>
                <a:spcPct val="0"/>
              </a:spcBef>
              <a:buFont typeface="Wingdings 2" pitchFamily="18" charset="2"/>
              <a:buNone/>
              <a:defRPr/>
            </a:pPr>
            <a:endParaRPr lang="zh-CN" altLang="en-US" sz="2000" b="0" dirty="0"/>
          </a:p>
          <a:p>
            <a:pPr lvl="1" eaLnBrk="1" hangingPunct="1">
              <a:spcBef>
                <a:spcPct val="0"/>
              </a:spcBef>
              <a:defRPr/>
            </a:pPr>
            <a:endParaRPr lang="en-US" altLang="zh-CN" sz="2000" b="0" dirty="0"/>
          </a:p>
        </p:txBody>
      </p:sp>
      <p:sp>
        <p:nvSpPr>
          <p:cNvPr id="89091" name="Rectangle 5">
            <a:extLst>
              <a:ext uri="{FF2B5EF4-FFF2-40B4-BE49-F238E27FC236}">
                <a16:creationId xmlns:a16="http://schemas.microsoft.com/office/drawing/2014/main" id="{8531A902-A82D-4A19-AED9-90C72D97D574}"/>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24A278A2-00A4-4835-9FAD-E873A9AA2735}"/>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云计算与网格计算比较</a:t>
            </a:r>
            <a:endParaRPr lang="en-US" altLang="zh-CN" sz="2000" b="0" dirty="0"/>
          </a:p>
          <a:p>
            <a:pPr marL="457200" lvl="1" indent="0" eaLnBrk="1" hangingPunct="1">
              <a:spcBef>
                <a:spcPct val="0"/>
              </a:spcBef>
              <a:buFont typeface="Wingdings 2" pitchFamily="18" charset="2"/>
              <a:buNone/>
              <a:defRPr/>
            </a:pPr>
            <a:r>
              <a:rPr lang="zh-CN" altLang="en-US" sz="2000" dirty="0"/>
              <a:t>安全模型</a:t>
            </a:r>
            <a:endParaRPr lang="en-US" altLang="zh-CN" sz="2000" dirty="0"/>
          </a:p>
          <a:p>
            <a:pPr lvl="1">
              <a:defRPr/>
            </a:pPr>
            <a:r>
              <a:rPr lang="zh-CN" altLang="en-US" sz="2000" b="0" dirty="0"/>
              <a:t>网格：更为严格，网格安全的核心是单点登录、代理和数据隐私等。</a:t>
            </a:r>
            <a:endParaRPr lang="en-US" altLang="zh-CN" sz="2000" b="0" dirty="0"/>
          </a:p>
          <a:p>
            <a:pPr lvl="1">
              <a:defRPr/>
            </a:pPr>
            <a:r>
              <a:rPr lang="zh-CN" altLang="en-US" sz="2000" b="0" dirty="0"/>
              <a:t>云计算：更为简单，具有更弱的安全性。采用网络管理为用户创建账户，并允许用户通过邮件在不安全和未加密的通信中重设密码和接收新的密码。新用户通过邮件能方便容易地使用云服务。</a:t>
            </a:r>
            <a:endParaRPr lang="en-US" altLang="zh-CN" sz="2000" b="0" dirty="0"/>
          </a:p>
          <a:p>
            <a:pPr lvl="1">
              <a:defRPr/>
            </a:pPr>
            <a:endParaRPr lang="zh-CN" altLang="en-US" sz="2000" b="0" dirty="0"/>
          </a:p>
          <a:p>
            <a:pPr marL="457200" lvl="1" indent="0" eaLnBrk="1" hangingPunct="1">
              <a:spcBef>
                <a:spcPct val="0"/>
              </a:spcBef>
              <a:buFont typeface="Wingdings 2" pitchFamily="18" charset="2"/>
              <a:buNone/>
              <a:defRPr/>
            </a:pPr>
            <a:endParaRPr lang="zh-CN" altLang="en-US" sz="2000" b="0" dirty="0"/>
          </a:p>
          <a:p>
            <a:pPr lvl="1" eaLnBrk="1" hangingPunct="1">
              <a:spcBef>
                <a:spcPct val="0"/>
              </a:spcBef>
              <a:defRPr/>
            </a:pPr>
            <a:endParaRPr lang="en-US" altLang="zh-CN" sz="2000" b="0" dirty="0"/>
          </a:p>
        </p:txBody>
      </p:sp>
      <p:sp>
        <p:nvSpPr>
          <p:cNvPr id="91139" name="Rectangle 5">
            <a:extLst>
              <a:ext uri="{FF2B5EF4-FFF2-40B4-BE49-F238E27FC236}">
                <a16:creationId xmlns:a16="http://schemas.microsoft.com/office/drawing/2014/main" id="{022C0876-D1AF-40CB-9B3F-62A9CBB1AC84}"/>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1A4F57EA-6B71-4348-95E3-29BC6D24A03F}"/>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云计算与网格计算比较</a:t>
            </a:r>
            <a:endParaRPr lang="en-US" altLang="zh-CN" sz="2000" b="0" dirty="0"/>
          </a:p>
          <a:p>
            <a:pPr marL="457200" lvl="1" indent="0" eaLnBrk="1" hangingPunct="1">
              <a:spcBef>
                <a:spcPct val="0"/>
              </a:spcBef>
              <a:buFont typeface="Wingdings 2" pitchFamily="18" charset="2"/>
              <a:buNone/>
              <a:defRPr/>
            </a:pPr>
            <a:r>
              <a:rPr lang="zh-CN" altLang="en-US" sz="2000" dirty="0"/>
              <a:t>安全模型：</a:t>
            </a:r>
            <a:r>
              <a:rPr lang="zh-CN" altLang="en-US" sz="2000" b="0" dirty="0"/>
              <a:t>云计算安全是云计算研究中的重要课题，普通云用户面临的安全风险主要体现在以下方面：</a:t>
            </a:r>
            <a:endParaRPr lang="en-US" altLang="zh-CN" sz="2000" b="0" dirty="0"/>
          </a:p>
          <a:p>
            <a:pPr lvl="1">
              <a:defRPr/>
            </a:pPr>
            <a:r>
              <a:rPr lang="zh-CN" altLang="en-US" sz="2000" b="0" dirty="0"/>
              <a:t>授权的用户接入：企业敏感数据要求只有特权用户才能访问以保证机密性。</a:t>
            </a:r>
            <a:endParaRPr lang="en-US" altLang="zh-CN" sz="2000" b="0" dirty="0"/>
          </a:p>
          <a:p>
            <a:pPr lvl="1">
              <a:defRPr/>
            </a:pPr>
            <a:r>
              <a:rPr lang="zh-CN" altLang="en-US" sz="2000" b="0" dirty="0"/>
              <a:t>数据隔离：保证不同用户之间的数据达到完全隔离。</a:t>
            </a:r>
            <a:endParaRPr lang="en-US" altLang="zh-CN" sz="2000" b="0" dirty="0"/>
          </a:p>
          <a:p>
            <a:pPr lvl="1">
              <a:defRPr/>
            </a:pPr>
            <a:r>
              <a:rPr lang="zh-CN" altLang="en-US" sz="2000" b="0" dirty="0"/>
              <a:t>数据恢复：有良好的容错机制以保证系统出错时数据不丢失。</a:t>
            </a:r>
          </a:p>
          <a:p>
            <a:pPr lvl="1">
              <a:defRPr/>
            </a:pPr>
            <a:endParaRPr lang="en-US" altLang="zh-CN" sz="2000" b="0" dirty="0"/>
          </a:p>
          <a:p>
            <a:pPr lvl="1">
              <a:defRPr/>
            </a:pPr>
            <a:endParaRPr lang="zh-CN" altLang="en-US" sz="2000" b="0" dirty="0"/>
          </a:p>
          <a:p>
            <a:pPr marL="457200" lvl="1" indent="0" eaLnBrk="1" hangingPunct="1">
              <a:spcBef>
                <a:spcPct val="0"/>
              </a:spcBef>
              <a:buFont typeface="Wingdings 2" pitchFamily="18" charset="2"/>
              <a:buNone/>
              <a:defRPr/>
            </a:pPr>
            <a:endParaRPr lang="zh-CN" altLang="en-US" sz="2000" b="0" dirty="0"/>
          </a:p>
          <a:p>
            <a:pPr lvl="1" eaLnBrk="1" hangingPunct="1">
              <a:spcBef>
                <a:spcPct val="0"/>
              </a:spcBef>
              <a:defRPr/>
            </a:pPr>
            <a:endParaRPr lang="en-US" altLang="zh-CN" sz="2000" b="0" dirty="0"/>
          </a:p>
        </p:txBody>
      </p:sp>
      <p:sp>
        <p:nvSpPr>
          <p:cNvPr id="93187" name="Rectangle 5">
            <a:extLst>
              <a:ext uri="{FF2B5EF4-FFF2-40B4-BE49-F238E27FC236}">
                <a16:creationId xmlns:a16="http://schemas.microsoft.com/office/drawing/2014/main" id="{7C4B6B9A-C516-4676-AC74-B0662B5967AB}"/>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D047521F-20FF-4EBD-9FA1-BD6ED99DF0D1}"/>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云计算与网格计算将走向融合</a:t>
            </a:r>
            <a:endParaRPr lang="en-US" altLang="zh-CN" sz="2000" b="0" dirty="0"/>
          </a:p>
          <a:p>
            <a:pPr lvl="1">
              <a:defRPr/>
            </a:pPr>
            <a:endParaRPr lang="en-US" altLang="zh-CN" sz="2000" b="0" dirty="0"/>
          </a:p>
          <a:p>
            <a:pPr lvl="1">
              <a:defRPr/>
            </a:pPr>
            <a:endParaRPr lang="zh-CN" altLang="en-US" sz="2000" b="0" dirty="0"/>
          </a:p>
          <a:p>
            <a:pPr marL="457200" lvl="1" indent="0" eaLnBrk="1" hangingPunct="1">
              <a:spcBef>
                <a:spcPct val="0"/>
              </a:spcBef>
              <a:buFont typeface="Wingdings 2" pitchFamily="18" charset="2"/>
              <a:buNone/>
              <a:defRPr/>
            </a:pPr>
            <a:endParaRPr lang="zh-CN" altLang="en-US" sz="2000" b="0" dirty="0"/>
          </a:p>
          <a:p>
            <a:pPr lvl="1" eaLnBrk="1" hangingPunct="1">
              <a:spcBef>
                <a:spcPct val="0"/>
              </a:spcBef>
              <a:defRPr/>
            </a:pPr>
            <a:endParaRPr lang="en-US" altLang="zh-CN" sz="2000" b="0" dirty="0"/>
          </a:p>
        </p:txBody>
      </p:sp>
      <p:sp>
        <p:nvSpPr>
          <p:cNvPr id="95235" name="Rectangle 5">
            <a:extLst>
              <a:ext uri="{FF2B5EF4-FFF2-40B4-BE49-F238E27FC236}">
                <a16:creationId xmlns:a16="http://schemas.microsoft.com/office/drawing/2014/main" id="{45698F69-BC39-480B-B8B8-6126DFD69A08}"/>
              </a:ext>
            </a:extLst>
          </p:cNvPr>
          <p:cNvSpPr>
            <a:spLocks noGrp="1" noChangeArrowheads="1"/>
          </p:cNvSpPr>
          <p:nvPr>
            <p:ph type="title"/>
          </p:nvPr>
        </p:nvSpPr>
        <p:spPr>
          <a:noFill/>
        </p:spPr>
        <p:txBody>
          <a:bodyPr/>
          <a:lstStyle/>
          <a:p>
            <a:pPr eaLnBrk="1" hangingPunct="1"/>
            <a:r>
              <a:rPr lang="zh-CN" altLang="en-US"/>
              <a:t>云计算</a:t>
            </a:r>
          </a:p>
        </p:txBody>
      </p:sp>
      <p:sp>
        <p:nvSpPr>
          <p:cNvPr id="95236" name="Oval 3">
            <a:extLst>
              <a:ext uri="{FF2B5EF4-FFF2-40B4-BE49-F238E27FC236}">
                <a16:creationId xmlns:a16="http://schemas.microsoft.com/office/drawing/2014/main" id="{5219EE4F-6FFE-4DF6-9B3D-F0B9E52D4F76}"/>
              </a:ext>
            </a:extLst>
          </p:cNvPr>
          <p:cNvSpPr>
            <a:spLocks noChangeArrowheads="1"/>
          </p:cNvSpPr>
          <p:nvPr/>
        </p:nvSpPr>
        <p:spPr bwMode="auto">
          <a:xfrm>
            <a:off x="3413125" y="2632075"/>
            <a:ext cx="2441575" cy="2232025"/>
          </a:xfrm>
          <a:prstGeom prst="ellipse">
            <a:avLst/>
          </a:prstGeom>
          <a:gradFill rotWithShape="1">
            <a:gsLst>
              <a:gs pos="0">
                <a:schemeClr val="tx1"/>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2400" b="0">
              <a:solidFill>
                <a:schemeClr val="tx1"/>
              </a:solidFill>
              <a:latin typeface="Arial" panose="020B0604020202020204" pitchFamily="34" charset="0"/>
              <a:ea typeface="宋体" panose="02010600030101010101" pitchFamily="2" charset="-122"/>
            </a:endParaRPr>
          </a:p>
        </p:txBody>
      </p:sp>
      <p:sp>
        <p:nvSpPr>
          <p:cNvPr id="95237" name="Freeform 4">
            <a:extLst>
              <a:ext uri="{FF2B5EF4-FFF2-40B4-BE49-F238E27FC236}">
                <a16:creationId xmlns:a16="http://schemas.microsoft.com/office/drawing/2014/main" id="{94DC8E8F-5401-46E7-802F-D246E07F44FC}"/>
              </a:ext>
            </a:extLst>
          </p:cNvPr>
          <p:cNvSpPr>
            <a:spLocks/>
          </p:cNvSpPr>
          <p:nvPr/>
        </p:nvSpPr>
        <p:spPr bwMode="auto">
          <a:xfrm rot="-4907504">
            <a:off x="3673475" y="4244975"/>
            <a:ext cx="2089150" cy="1676400"/>
          </a:xfrm>
          <a:custGeom>
            <a:avLst/>
            <a:gdLst>
              <a:gd name="T0" fmla="*/ 2147483646 w 1651"/>
              <a:gd name="T1" fmla="*/ 2147483646 h 717"/>
              <a:gd name="T2" fmla="*/ 0 w 1651"/>
              <a:gd name="T3" fmla="*/ 0 h 717"/>
              <a:gd name="T4" fmla="*/ 0 w 1651"/>
              <a:gd name="T5" fmla="*/ 2147483646 h 717"/>
              <a:gd name="T6" fmla="*/ 2147483646 w 1651"/>
              <a:gd name="T7" fmla="*/ 2147483646 h 717"/>
              <a:gd name="T8" fmla="*/ 0 60000 65536"/>
              <a:gd name="T9" fmla="*/ 0 60000 65536"/>
              <a:gd name="T10" fmla="*/ 0 60000 65536"/>
              <a:gd name="T11" fmla="*/ 0 60000 65536"/>
              <a:gd name="T12" fmla="*/ 0 w 1651"/>
              <a:gd name="T13" fmla="*/ 0 h 717"/>
              <a:gd name="T14" fmla="*/ 1651 w 1651"/>
              <a:gd name="T15" fmla="*/ 717 h 717"/>
            </a:gdLst>
            <a:ahLst/>
            <a:cxnLst>
              <a:cxn ang="T8">
                <a:pos x="T0" y="T1"/>
              </a:cxn>
              <a:cxn ang="T9">
                <a:pos x="T2" y="T3"/>
              </a:cxn>
              <a:cxn ang="T10">
                <a:pos x="T4" y="T5"/>
              </a:cxn>
              <a:cxn ang="T11">
                <a:pos x="T6" y="T7"/>
              </a:cxn>
            </a:cxnLst>
            <a:rect l="T12" t="T13" r="T14" b="T15"/>
            <a:pathLst>
              <a:path w="1651" h="717">
                <a:moveTo>
                  <a:pt x="1651" y="231"/>
                </a:moveTo>
                <a:lnTo>
                  <a:pt x="0" y="0"/>
                </a:lnTo>
                <a:lnTo>
                  <a:pt x="0" y="717"/>
                </a:lnTo>
                <a:lnTo>
                  <a:pt x="1651" y="231"/>
                </a:lnTo>
                <a:close/>
              </a:path>
            </a:pathLst>
          </a:custGeom>
          <a:gradFill rotWithShape="1">
            <a:gsLst>
              <a:gs pos="0">
                <a:srgbClr val="FFFFFF">
                  <a:alpha val="10001"/>
                </a:srgbClr>
              </a:gs>
              <a:gs pos="100000">
                <a:srgbClr val="005480">
                  <a:alpha val="79999"/>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238" name="Freeform 5">
            <a:extLst>
              <a:ext uri="{FF2B5EF4-FFF2-40B4-BE49-F238E27FC236}">
                <a16:creationId xmlns:a16="http://schemas.microsoft.com/office/drawing/2014/main" id="{256E8E33-128F-469C-905C-E3B844E0CD45}"/>
              </a:ext>
            </a:extLst>
          </p:cNvPr>
          <p:cNvSpPr>
            <a:spLocks/>
          </p:cNvSpPr>
          <p:nvPr/>
        </p:nvSpPr>
        <p:spPr bwMode="auto">
          <a:xfrm rot="-798060">
            <a:off x="1073150" y="3581400"/>
            <a:ext cx="3638550" cy="1147763"/>
          </a:xfrm>
          <a:custGeom>
            <a:avLst/>
            <a:gdLst>
              <a:gd name="T0" fmla="*/ 2147483646 w 1930"/>
              <a:gd name="T1" fmla="*/ 2147483646 h 687"/>
              <a:gd name="T2" fmla="*/ 0 w 1930"/>
              <a:gd name="T3" fmla="*/ 0 h 687"/>
              <a:gd name="T4" fmla="*/ 2147483646 w 1930"/>
              <a:gd name="T5" fmla="*/ 2147483646 h 687"/>
              <a:gd name="T6" fmla="*/ 2147483646 w 1930"/>
              <a:gd name="T7" fmla="*/ 2147483646 h 687"/>
              <a:gd name="T8" fmla="*/ 0 60000 65536"/>
              <a:gd name="T9" fmla="*/ 0 60000 65536"/>
              <a:gd name="T10" fmla="*/ 0 60000 65536"/>
              <a:gd name="T11" fmla="*/ 0 60000 65536"/>
              <a:gd name="T12" fmla="*/ 0 w 1930"/>
              <a:gd name="T13" fmla="*/ 0 h 687"/>
              <a:gd name="T14" fmla="*/ 1930 w 1930"/>
              <a:gd name="T15" fmla="*/ 687 h 687"/>
            </a:gdLst>
            <a:ahLst/>
            <a:cxnLst>
              <a:cxn ang="T8">
                <a:pos x="T0" y="T1"/>
              </a:cxn>
              <a:cxn ang="T9">
                <a:pos x="T2" y="T3"/>
              </a:cxn>
              <a:cxn ang="T10">
                <a:pos x="T4" y="T5"/>
              </a:cxn>
              <a:cxn ang="T11">
                <a:pos x="T6" y="T7"/>
              </a:cxn>
            </a:cxnLst>
            <a:rect l="T12" t="T13" r="T14" b="T15"/>
            <a:pathLst>
              <a:path w="1930" h="687">
                <a:moveTo>
                  <a:pt x="1930" y="305"/>
                </a:moveTo>
                <a:lnTo>
                  <a:pt x="0" y="0"/>
                </a:lnTo>
                <a:lnTo>
                  <a:pt x="10" y="687"/>
                </a:lnTo>
                <a:lnTo>
                  <a:pt x="1930" y="305"/>
                </a:lnTo>
                <a:close/>
              </a:path>
            </a:pathLst>
          </a:custGeom>
          <a:gradFill rotWithShape="1">
            <a:gsLst>
              <a:gs pos="0">
                <a:schemeClr val="tx1">
                  <a:alpha val="10001"/>
                </a:schemeClr>
              </a:gs>
              <a:gs pos="100000">
                <a:srgbClr val="005480">
                  <a:alpha val="79999"/>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239" name="Freeform 6">
            <a:extLst>
              <a:ext uri="{FF2B5EF4-FFF2-40B4-BE49-F238E27FC236}">
                <a16:creationId xmlns:a16="http://schemas.microsoft.com/office/drawing/2014/main" id="{BF052C7C-D42C-4024-B305-896838206C47}"/>
              </a:ext>
            </a:extLst>
          </p:cNvPr>
          <p:cNvSpPr>
            <a:spLocks/>
          </p:cNvSpPr>
          <p:nvPr/>
        </p:nvSpPr>
        <p:spPr bwMode="auto">
          <a:xfrm rot="6948461" flipV="1">
            <a:off x="4930775" y="1863725"/>
            <a:ext cx="2051050" cy="1676400"/>
          </a:xfrm>
          <a:custGeom>
            <a:avLst/>
            <a:gdLst>
              <a:gd name="T0" fmla="*/ 2147483646 w 1651"/>
              <a:gd name="T1" fmla="*/ 2147483646 h 717"/>
              <a:gd name="T2" fmla="*/ 0 w 1651"/>
              <a:gd name="T3" fmla="*/ 0 h 717"/>
              <a:gd name="T4" fmla="*/ 0 w 1651"/>
              <a:gd name="T5" fmla="*/ 2147483646 h 717"/>
              <a:gd name="T6" fmla="*/ 2147483646 w 1651"/>
              <a:gd name="T7" fmla="*/ 2147483646 h 717"/>
              <a:gd name="T8" fmla="*/ 0 60000 65536"/>
              <a:gd name="T9" fmla="*/ 0 60000 65536"/>
              <a:gd name="T10" fmla="*/ 0 60000 65536"/>
              <a:gd name="T11" fmla="*/ 0 60000 65536"/>
              <a:gd name="T12" fmla="*/ 0 w 1651"/>
              <a:gd name="T13" fmla="*/ 0 h 717"/>
              <a:gd name="T14" fmla="*/ 1651 w 1651"/>
              <a:gd name="T15" fmla="*/ 717 h 717"/>
            </a:gdLst>
            <a:ahLst/>
            <a:cxnLst>
              <a:cxn ang="T8">
                <a:pos x="T0" y="T1"/>
              </a:cxn>
              <a:cxn ang="T9">
                <a:pos x="T2" y="T3"/>
              </a:cxn>
              <a:cxn ang="T10">
                <a:pos x="T4" y="T5"/>
              </a:cxn>
              <a:cxn ang="T11">
                <a:pos x="T6" y="T7"/>
              </a:cxn>
            </a:cxnLst>
            <a:rect l="T12" t="T13" r="T14" b="T15"/>
            <a:pathLst>
              <a:path w="1651" h="717">
                <a:moveTo>
                  <a:pt x="1651" y="231"/>
                </a:moveTo>
                <a:lnTo>
                  <a:pt x="0" y="0"/>
                </a:lnTo>
                <a:lnTo>
                  <a:pt x="0" y="717"/>
                </a:lnTo>
                <a:lnTo>
                  <a:pt x="1651" y="231"/>
                </a:lnTo>
                <a:close/>
              </a:path>
            </a:pathLst>
          </a:custGeom>
          <a:gradFill rotWithShape="1">
            <a:gsLst>
              <a:gs pos="0">
                <a:srgbClr val="FFFFFF">
                  <a:alpha val="10001"/>
                </a:srgbClr>
              </a:gs>
              <a:gs pos="100000">
                <a:srgbClr val="005480">
                  <a:alpha val="79999"/>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240" name="Freeform 7">
            <a:extLst>
              <a:ext uri="{FF2B5EF4-FFF2-40B4-BE49-F238E27FC236}">
                <a16:creationId xmlns:a16="http://schemas.microsoft.com/office/drawing/2014/main" id="{4F83ACD2-862C-404C-BD67-CC6FFB4E0199}"/>
              </a:ext>
            </a:extLst>
          </p:cNvPr>
          <p:cNvSpPr>
            <a:spLocks/>
          </p:cNvSpPr>
          <p:nvPr/>
        </p:nvSpPr>
        <p:spPr bwMode="auto">
          <a:xfrm rot="974268" flipH="1">
            <a:off x="4787900" y="3733800"/>
            <a:ext cx="3640138" cy="1149350"/>
          </a:xfrm>
          <a:custGeom>
            <a:avLst/>
            <a:gdLst>
              <a:gd name="T0" fmla="*/ 2147483646 w 1930"/>
              <a:gd name="T1" fmla="*/ 2147483646 h 687"/>
              <a:gd name="T2" fmla="*/ 0 w 1930"/>
              <a:gd name="T3" fmla="*/ 0 h 687"/>
              <a:gd name="T4" fmla="*/ 2147483646 w 1930"/>
              <a:gd name="T5" fmla="*/ 2147483646 h 687"/>
              <a:gd name="T6" fmla="*/ 2147483646 w 1930"/>
              <a:gd name="T7" fmla="*/ 2147483646 h 687"/>
              <a:gd name="T8" fmla="*/ 0 60000 65536"/>
              <a:gd name="T9" fmla="*/ 0 60000 65536"/>
              <a:gd name="T10" fmla="*/ 0 60000 65536"/>
              <a:gd name="T11" fmla="*/ 0 60000 65536"/>
              <a:gd name="T12" fmla="*/ 0 w 1930"/>
              <a:gd name="T13" fmla="*/ 0 h 687"/>
              <a:gd name="T14" fmla="*/ 1930 w 1930"/>
              <a:gd name="T15" fmla="*/ 687 h 687"/>
            </a:gdLst>
            <a:ahLst/>
            <a:cxnLst>
              <a:cxn ang="T8">
                <a:pos x="T0" y="T1"/>
              </a:cxn>
              <a:cxn ang="T9">
                <a:pos x="T2" y="T3"/>
              </a:cxn>
              <a:cxn ang="T10">
                <a:pos x="T4" y="T5"/>
              </a:cxn>
              <a:cxn ang="T11">
                <a:pos x="T6" y="T7"/>
              </a:cxn>
            </a:cxnLst>
            <a:rect l="T12" t="T13" r="T14" b="T15"/>
            <a:pathLst>
              <a:path w="1930" h="687">
                <a:moveTo>
                  <a:pt x="1930" y="305"/>
                </a:moveTo>
                <a:lnTo>
                  <a:pt x="0" y="0"/>
                </a:lnTo>
                <a:lnTo>
                  <a:pt x="10" y="687"/>
                </a:lnTo>
                <a:lnTo>
                  <a:pt x="1930" y="305"/>
                </a:lnTo>
                <a:close/>
              </a:path>
            </a:pathLst>
          </a:custGeom>
          <a:gradFill rotWithShape="1">
            <a:gsLst>
              <a:gs pos="0">
                <a:schemeClr val="tx1">
                  <a:alpha val="10001"/>
                </a:schemeClr>
              </a:gs>
              <a:gs pos="100000">
                <a:srgbClr val="005480">
                  <a:alpha val="79999"/>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241" name="Freeform 9">
            <a:extLst>
              <a:ext uri="{FF2B5EF4-FFF2-40B4-BE49-F238E27FC236}">
                <a16:creationId xmlns:a16="http://schemas.microsoft.com/office/drawing/2014/main" id="{23DE6E15-4C00-4F37-91D2-5118FDEF4E3F}"/>
              </a:ext>
            </a:extLst>
          </p:cNvPr>
          <p:cNvSpPr>
            <a:spLocks/>
          </p:cNvSpPr>
          <p:nvPr/>
        </p:nvSpPr>
        <p:spPr bwMode="auto">
          <a:xfrm rot="-6896365">
            <a:off x="5159375" y="4016375"/>
            <a:ext cx="2089150" cy="1676400"/>
          </a:xfrm>
          <a:custGeom>
            <a:avLst/>
            <a:gdLst>
              <a:gd name="T0" fmla="*/ 2147483646 w 1651"/>
              <a:gd name="T1" fmla="*/ 2147483646 h 717"/>
              <a:gd name="T2" fmla="*/ 0 w 1651"/>
              <a:gd name="T3" fmla="*/ 0 h 717"/>
              <a:gd name="T4" fmla="*/ 0 w 1651"/>
              <a:gd name="T5" fmla="*/ 2147483646 h 717"/>
              <a:gd name="T6" fmla="*/ 2147483646 w 1651"/>
              <a:gd name="T7" fmla="*/ 2147483646 h 717"/>
              <a:gd name="T8" fmla="*/ 0 60000 65536"/>
              <a:gd name="T9" fmla="*/ 0 60000 65536"/>
              <a:gd name="T10" fmla="*/ 0 60000 65536"/>
              <a:gd name="T11" fmla="*/ 0 60000 65536"/>
              <a:gd name="T12" fmla="*/ 0 w 1651"/>
              <a:gd name="T13" fmla="*/ 0 h 717"/>
              <a:gd name="T14" fmla="*/ 1651 w 1651"/>
              <a:gd name="T15" fmla="*/ 717 h 717"/>
            </a:gdLst>
            <a:ahLst/>
            <a:cxnLst>
              <a:cxn ang="T8">
                <a:pos x="T0" y="T1"/>
              </a:cxn>
              <a:cxn ang="T9">
                <a:pos x="T2" y="T3"/>
              </a:cxn>
              <a:cxn ang="T10">
                <a:pos x="T4" y="T5"/>
              </a:cxn>
              <a:cxn ang="T11">
                <a:pos x="T6" y="T7"/>
              </a:cxn>
            </a:cxnLst>
            <a:rect l="T12" t="T13" r="T14" b="T15"/>
            <a:pathLst>
              <a:path w="1651" h="717">
                <a:moveTo>
                  <a:pt x="1651" y="231"/>
                </a:moveTo>
                <a:lnTo>
                  <a:pt x="0" y="0"/>
                </a:lnTo>
                <a:lnTo>
                  <a:pt x="0" y="717"/>
                </a:lnTo>
                <a:lnTo>
                  <a:pt x="1651" y="231"/>
                </a:lnTo>
                <a:close/>
              </a:path>
            </a:pathLst>
          </a:custGeom>
          <a:gradFill rotWithShape="1">
            <a:gsLst>
              <a:gs pos="0">
                <a:srgbClr val="FFFFFF">
                  <a:alpha val="10001"/>
                </a:srgbClr>
              </a:gs>
              <a:gs pos="100000">
                <a:srgbClr val="005480">
                  <a:alpha val="79999"/>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242" name="Freeform 10">
            <a:extLst>
              <a:ext uri="{FF2B5EF4-FFF2-40B4-BE49-F238E27FC236}">
                <a16:creationId xmlns:a16="http://schemas.microsoft.com/office/drawing/2014/main" id="{16C659D5-1980-4CEA-B779-5E2935E409B8}"/>
              </a:ext>
            </a:extLst>
          </p:cNvPr>
          <p:cNvSpPr>
            <a:spLocks/>
          </p:cNvSpPr>
          <p:nvPr/>
        </p:nvSpPr>
        <p:spPr bwMode="auto">
          <a:xfrm rot="-2785499">
            <a:off x="1831182" y="4106068"/>
            <a:ext cx="3359150" cy="1243013"/>
          </a:xfrm>
          <a:custGeom>
            <a:avLst/>
            <a:gdLst>
              <a:gd name="T0" fmla="*/ 2147483646 w 1930"/>
              <a:gd name="T1" fmla="*/ 2147483646 h 687"/>
              <a:gd name="T2" fmla="*/ 0 w 1930"/>
              <a:gd name="T3" fmla="*/ 0 h 687"/>
              <a:gd name="T4" fmla="*/ 2147483646 w 1930"/>
              <a:gd name="T5" fmla="*/ 2147483646 h 687"/>
              <a:gd name="T6" fmla="*/ 2147483646 w 1930"/>
              <a:gd name="T7" fmla="*/ 2147483646 h 687"/>
              <a:gd name="T8" fmla="*/ 0 60000 65536"/>
              <a:gd name="T9" fmla="*/ 0 60000 65536"/>
              <a:gd name="T10" fmla="*/ 0 60000 65536"/>
              <a:gd name="T11" fmla="*/ 0 60000 65536"/>
              <a:gd name="T12" fmla="*/ 0 w 1930"/>
              <a:gd name="T13" fmla="*/ 0 h 687"/>
              <a:gd name="T14" fmla="*/ 1930 w 1930"/>
              <a:gd name="T15" fmla="*/ 687 h 687"/>
            </a:gdLst>
            <a:ahLst/>
            <a:cxnLst>
              <a:cxn ang="T8">
                <a:pos x="T0" y="T1"/>
              </a:cxn>
              <a:cxn ang="T9">
                <a:pos x="T2" y="T3"/>
              </a:cxn>
              <a:cxn ang="T10">
                <a:pos x="T4" y="T5"/>
              </a:cxn>
              <a:cxn ang="T11">
                <a:pos x="T6" y="T7"/>
              </a:cxn>
            </a:cxnLst>
            <a:rect l="T12" t="T13" r="T14" b="T15"/>
            <a:pathLst>
              <a:path w="1930" h="687">
                <a:moveTo>
                  <a:pt x="1930" y="305"/>
                </a:moveTo>
                <a:lnTo>
                  <a:pt x="0" y="0"/>
                </a:lnTo>
                <a:lnTo>
                  <a:pt x="10" y="687"/>
                </a:lnTo>
                <a:lnTo>
                  <a:pt x="1930" y="305"/>
                </a:lnTo>
                <a:close/>
              </a:path>
            </a:pathLst>
          </a:custGeom>
          <a:gradFill rotWithShape="1">
            <a:gsLst>
              <a:gs pos="0">
                <a:schemeClr val="tx1">
                  <a:alpha val="10001"/>
                </a:schemeClr>
              </a:gs>
              <a:gs pos="100000">
                <a:srgbClr val="005480">
                  <a:alpha val="79999"/>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243" name="Freeform 11">
            <a:extLst>
              <a:ext uri="{FF2B5EF4-FFF2-40B4-BE49-F238E27FC236}">
                <a16:creationId xmlns:a16="http://schemas.microsoft.com/office/drawing/2014/main" id="{4994C2D0-613C-416D-B193-CC4A0EE2FA10}"/>
              </a:ext>
            </a:extLst>
          </p:cNvPr>
          <p:cNvSpPr>
            <a:spLocks/>
          </p:cNvSpPr>
          <p:nvPr/>
        </p:nvSpPr>
        <p:spPr bwMode="auto">
          <a:xfrm rot="20586828" flipH="1">
            <a:off x="4953000" y="2819400"/>
            <a:ext cx="3640138" cy="1149350"/>
          </a:xfrm>
          <a:custGeom>
            <a:avLst/>
            <a:gdLst>
              <a:gd name="T0" fmla="*/ 2147483646 w 1930"/>
              <a:gd name="T1" fmla="*/ 2147483646 h 687"/>
              <a:gd name="T2" fmla="*/ 0 w 1930"/>
              <a:gd name="T3" fmla="*/ 0 h 687"/>
              <a:gd name="T4" fmla="*/ 2147483646 w 1930"/>
              <a:gd name="T5" fmla="*/ 2147483646 h 687"/>
              <a:gd name="T6" fmla="*/ 2147483646 w 1930"/>
              <a:gd name="T7" fmla="*/ 2147483646 h 687"/>
              <a:gd name="T8" fmla="*/ 0 60000 65536"/>
              <a:gd name="T9" fmla="*/ 0 60000 65536"/>
              <a:gd name="T10" fmla="*/ 0 60000 65536"/>
              <a:gd name="T11" fmla="*/ 0 60000 65536"/>
              <a:gd name="T12" fmla="*/ 0 w 1930"/>
              <a:gd name="T13" fmla="*/ 0 h 687"/>
              <a:gd name="T14" fmla="*/ 1930 w 1930"/>
              <a:gd name="T15" fmla="*/ 687 h 687"/>
            </a:gdLst>
            <a:ahLst/>
            <a:cxnLst>
              <a:cxn ang="T8">
                <a:pos x="T0" y="T1"/>
              </a:cxn>
              <a:cxn ang="T9">
                <a:pos x="T2" y="T3"/>
              </a:cxn>
              <a:cxn ang="T10">
                <a:pos x="T4" y="T5"/>
              </a:cxn>
              <a:cxn ang="T11">
                <a:pos x="T6" y="T7"/>
              </a:cxn>
            </a:cxnLst>
            <a:rect l="T12" t="T13" r="T14" b="T15"/>
            <a:pathLst>
              <a:path w="1930" h="687">
                <a:moveTo>
                  <a:pt x="1930" y="305"/>
                </a:moveTo>
                <a:lnTo>
                  <a:pt x="0" y="0"/>
                </a:lnTo>
                <a:lnTo>
                  <a:pt x="10" y="687"/>
                </a:lnTo>
                <a:lnTo>
                  <a:pt x="1930" y="305"/>
                </a:lnTo>
                <a:close/>
              </a:path>
            </a:pathLst>
          </a:custGeom>
          <a:gradFill rotWithShape="1">
            <a:gsLst>
              <a:gs pos="0">
                <a:schemeClr val="tx1">
                  <a:alpha val="10001"/>
                </a:schemeClr>
              </a:gs>
              <a:gs pos="100000">
                <a:srgbClr val="005480">
                  <a:alpha val="79999"/>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244" name="Freeform 12">
            <a:extLst>
              <a:ext uri="{FF2B5EF4-FFF2-40B4-BE49-F238E27FC236}">
                <a16:creationId xmlns:a16="http://schemas.microsoft.com/office/drawing/2014/main" id="{D1B00306-02B0-4CC0-83CF-FE27C6FFCF59}"/>
              </a:ext>
            </a:extLst>
          </p:cNvPr>
          <p:cNvSpPr>
            <a:spLocks/>
          </p:cNvSpPr>
          <p:nvPr/>
        </p:nvSpPr>
        <p:spPr bwMode="auto">
          <a:xfrm rot="1285129" flipV="1">
            <a:off x="1981200" y="2286000"/>
            <a:ext cx="2222500" cy="1547813"/>
          </a:xfrm>
          <a:custGeom>
            <a:avLst/>
            <a:gdLst>
              <a:gd name="T0" fmla="*/ 2147483646 w 1651"/>
              <a:gd name="T1" fmla="*/ 2147483646 h 717"/>
              <a:gd name="T2" fmla="*/ 0 w 1651"/>
              <a:gd name="T3" fmla="*/ 0 h 717"/>
              <a:gd name="T4" fmla="*/ 0 w 1651"/>
              <a:gd name="T5" fmla="*/ 2147483646 h 717"/>
              <a:gd name="T6" fmla="*/ 2147483646 w 1651"/>
              <a:gd name="T7" fmla="*/ 2147483646 h 717"/>
              <a:gd name="T8" fmla="*/ 0 60000 65536"/>
              <a:gd name="T9" fmla="*/ 0 60000 65536"/>
              <a:gd name="T10" fmla="*/ 0 60000 65536"/>
              <a:gd name="T11" fmla="*/ 0 60000 65536"/>
              <a:gd name="T12" fmla="*/ 0 w 1651"/>
              <a:gd name="T13" fmla="*/ 0 h 717"/>
              <a:gd name="T14" fmla="*/ 1651 w 1651"/>
              <a:gd name="T15" fmla="*/ 717 h 717"/>
            </a:gdLst>
            <a:ahLst/>
            <a:cxnLst>
              <a:cxn ang="T8">
                <a:pos x="T0" y="T1"/>
              </a:cxn>
              <a:cxn ang="T9">
                <a:pos x="T2" y="T3"/>
              </a:cxn>
              <a:cxn ang="T10">
                <a:pos x="T4" y="T5"/>
              </a:cxn>
              <a:cxn ang="T11">
                <a:pos x="T6" y="T7"/>
              </a:cxn>
            </a:cxnLst>
            <a:rect l="T12" t="T13" r="T14" b="T15"/>
            <a:pathLst>
              <a:path w="1651" h="717">
                <a:moveTo>
                  <a:pt x="1651" y="231"/>
                </a:moveTo>
                <a:lnTo>
                  <a:pt x="0" y="0"/>
                </a:lnTo>
                <a:lnTo>
                  <a:pt x="0" y="717"/>
                </a:lnTo>
                <a:lnTo>
                  <a:pt x="1651" y="231"/>
                </a:lnTo>
                <a:close/>
              </a:path>
            </a:pathLst>
          </a:custGeom>
          <a:gradFill rotWithShape="1">
            <a:gsLst>
              <a:gs pos="0">
                <a:srgbClr val="FFFFFF">
                  <a:alpha val="10001"/>
                </a:srgbClr>
              </a:gs>
              <a:gs pos="100000">
                <a:srgbClr val="005480">
                  <a:alpha val="79999"/>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95245" name="Picture 13" descr="cloud_w">
            <a:extLst>
              <a:ext uri="{FF2B5EF4-FFF2-40B4-BE49-F238E27FC236}">
                <a16:creationId xmlns:a16="http://schemas.microsoft.com/office/drawing/2014/main" id="{B84822C8-B891-49D9-8B6D-E0F214710C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9050" y="2514600"/>
            <a:ext cx="4521200" cy="258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46" name="Text Box 14">
            <a:extLst>
              <a:ext uri="{FF2B5EF4-FFF2-40B4-BE49-F238E27FC236}">
                <a16:creationId xmlns:a16="http://schemas.microsoft.com/office/drawing/2014/main" id="{32AB6314-04DF-4D24-9B59-91D80EB9C217}"/>
              </a:ext>
            </a:extLst>
          </p:cNvPr>
          <p:cNvSpPr txBox="1">
            <a:spLocks noChangeArrowheads="1"/>
          </p:cNvSpPr>
          <p:nvPr/>
        </p:nvSpPr>
        <p:spPr bwMode="auto">
          <a:xfrm>
            <a:off x="3327400" y="3429000"/>
            <a:ext cx="19970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85000"/>
              </a:lnSpc>
              <a:spcBef>
                <a:spcPct val="0"/>
              </a:spcBef>
              <a:buClrTx/>
              <a:buFontTx/>
              <a:buNone/>
            </a:pPr>
            <a:r>
              <a:rPr lang="en-US" altLang="zh-CN" sz="2000">
                <a:solidFill>
                  <a:schemeClr val="tx1"/>
                </a:solidFill>
                <a:latin typeface="Arial" panose="020B0604020202020204" pitchFamily="34" charset="0"/>
                <a:ea typeface="宋体" panose="02010600030101010101" pitchFamily="2" charset="-122"/>
              </a:rPr>
              <a:t>Cloud + Grid Computing</a:t>
            </a:r>
            <a:endParaRPr lang="de-DE" altLang="zh-CN" sz="2000">
              <a:solidFill>
                <a:schemeClr val="tx1"/>
              </a:solidFill>
              <a:latin typeface="Arial" panose="020B0604020202020204" pitchFamily="34" charset="0"/>
              <a:ea typeface="宋体" panose="02010600030101010101" pitchFamily="2" charset="-122"/>
            </a:endParaRPr>
          </a:p>
        </p:txBody>
      </p:sp>
      <p:sp>
        <p:nvSpPr>
          <p:cNvPr id="95247" name="Text Box 4">
            <a:extLst>
              <a:ext uri="{FF2B5EF4-FFF2-40B4-BE49-F238E27FC236}">
                <a16:creationId xmlns:a16="http://schemas.microsoft.com/office/drawing/2014/main" id="{C31F1237-6A3C-4D0A-B6D6-92C93091A327}"/>
              </a:ext>
            </a:extLst>
          </p:cNvPr>
          <p:cNvSpPr txBox="1">
            <a:spLocks noChangeArrowheads="1"/>
          </p:cNvSpPr>
          <p:nvPr/>
        </p:nvSpPr>
        <p:spPr bwMode="auto">
          <a:xfrm>
            <a:off x="5448300" y="4114800"/>
            <a:ext cx="1225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887413">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defTabSz="887413">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defTabSz="887413">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defTabSz="887413">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87413">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874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874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874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874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FontTx/>
              <a:buNone/>
            </a:pPr>
            <a:r>
              <a:rPr lang="de-DE" altLang="zh-CN" sz="1000">
                <a:latin typeface="Arial" panose="020B0604020202020204" pitchFamily="34" charset="0"/>
                <a:ea typeface="宋体" panose="02010600030101010101" pitchFamily="2" charset="-122"/>
              </a:rPr>
              <a:t>Service Catalog</a:t>
            </a:r>
            <a:endParaRPr lang="en-US" altLang="zh-CN" sz="1000">
              <a:latin typeface="Arial" panose="020B0604020202020204" pitchFamily="34" charset="0"/>
              <a:ea typeface="宋体" panose="02010600030101010101" pitchFamily="2" charset="-122"/>
            </a:endParaRPr>
          </a:p>
        </p:txBody>
      </p:sp>
      <p:pic>
        <p:nvPicPr>
          <p:cNvPr id="16" name="Picture 6" descr="rice_data_center06052007x300">
            <a:extLst>
              <a:ext uri="{FF2B5EF4-FFF2-40B4-BE49-F238E27FC236}">
                <a16:creationId xmlns:a16="http://schemas.microsoft.com/office/drawing/2014/main" id="{883C1DE0-A4B2-4461-8286-9F2E190CD01B}"/>
              </a:ext>
            </a:extLst>
          </p:cNvPr>
          <p:cNvPicPr>
            <a:picLocks noChangeAspect="1" noChangeArrowheads="1"/>
          </p:cNvPicPr>
          <p:nvPr/>
        </p:nvPicPr>
        <p:blipFill>
          <a:blip r:embed="rId4">
            <a:lum bright="14000" contrast="24000"/>
          </a:blip>
          <a:srcRect/>
          <a:stretch>
            <a:fillRect/>
          </a:stretch>
        </p:blipFill>
        <p:spPr bwMode="auto">
          <a:xfrm>
            <a:off x="4721225" y="2643188"/>
            <a:ext cx="1485900" cy="755650"/>
          </a:xfrm>
          <a:prstGeom prst="rect">
            <a:avLst/>
          </a:prstGeom>
          <a:noFill/>
          <a:ln w="9525">
            <a:noFill/>
            <a:miter lim="800000"/>
            <a:headEnd/>
            <a:tailEnd/>
          </a:ln>
          <a:effectLst>
            <a:outerShdw blurRad="63500" dist="38099" dir="2700000" algn="ctr" rotWithShape="0">
              <a:srgbClr val="000000">
                <a:alpha val="74998"/>
              </a:srgbClr>
            </a:outerShdw>
          </a:effectLst>
        </p:spPr>
      </p:pic>
      <p:pic>
        <p:nvPicPr>
          <p:cNvPr id="17" name="Picture 8" descr="database">
            <a:extLst>
              <a:ext uri="{FF2B5EF4-FFF2-40B4-BE49-F238E27FC236}">
                <a16:creationId xmlns:a16="http://schemas.microsoft.com/office/drawing/2014/main" id="{EEA205DB-C18C-44F1-AF39-3C9D2AE74B97}"/>
              </a:ext>
            </a:extLst>
          </p:cNvPr>
          <p:cNvPicPr>
            <a:picLocks noChangeAspect="1" noChangeArrowheads="1"/>
          </p:cNvPicPr>
          <p:nvPr/>
        </p:nvPicPr>
        <p:blipFill>
          <a:blip r:embed="rId5"/>
          <a:srcRect/>
          <a:stretch>
            <a:fillRect/>
          </a:stretch>
        </p:blipFill>
        <p:spPr bwMode="auto">
          <a:xfrm>
            <a:off x="5943600" y="3657600"/>
            <a:ext cx="536575" cy="477838"/>
          </a:xfrm>
          <a:prstGeom prst="rect">
            <a:avLst/>
          </a:prstGeom>
          <a:solidFill>
            <a:srgbClr val="000000"/>
          </a:solidFill>
          <a:ln w="9525">
            <a:noFill/>
            <a:miter lim="800000"/>
            <a:headEnd/>
            <a:tailEnd/>
          </a:ln>
          <a:effectLst>
            <a:outerShdw blurRad="63500" dist="38099" dir="2700000" algn="ctr" rotWithShape="0">
              <a:srgbClr val="000000">
                <a:alpha val="74997"/>
              </a:srgbClr>
            </a:outerShdw>
          </a:effectLst>
        </p:spPr>
      </p:pic>
      <p:sp>
        <p:nvSpPr>
          <p:cNvPr id="95250" name="Text Box 9">
            <a:extLst>
              <a:ext uri="{FF2B5EF4-FFF2-40B4-BE49-F238E27FC236}">
                <a16:creationId xmlns:a16="http://schemas.microsoft.com/office/drawing/2014/main" id="{73E5D1BA-7F90-4D71-B7C9-A3C95F36949C}"/>
              </a:ext>
            </a:extLst>
          </p:cNvPr>
          <p:cNvSpPr txBox="1">
            <a:spLocks noChangeArrowheads="1"/>
          </p:cNvSpPr>
          <p:nvPr/>
        </p:nvSpPr>
        <p:spPr bwMode="auto">
          <a:xfrm>
            <a:off x="3870325" y="4929188"/>
            <a:ext cx="1387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887413">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defTabSz="887413">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defTabSz="887413">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defTabSz="887413">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87413">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874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874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874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874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FontTx/>
              <a:buNone/>
            </a:pPr>
            <a:r>
              <a:rPr lang="en-US" altLang="zh-CN" sz="1000">
                <a:latin typeface="Arial" panose="020B0604020202020204" pitchFamily="34" charset="0"/>
                <a:ea typeface="宋体" panose="02010600030101010101" pitchFamily="2" charset="-122"/>
              </a:rPr>
              <a:t>Computing center</a:t>
            </a:r>
            <a:br>
              <a:rPr lang="en-US" altLang="zh-CN" sz="1000">
                <a:latin typeface="Arial" panose="020B0604020202020204" pitchFamily="34" charset="0"/>
                <a:ea typeface="宋体" panose="02010600030101010101" pitchFamily="2" charset="-122"/>
              </a:rPr>
            </a:br>
            <a:r>
              <a:rPr lang="en-US" altLang="zh-CN" sz="1000">
                <a:latin typeface="Arial" panose="020B0604020202020204" pitchFamily="34" charset="0"/>
                <a:ea typeface="宋体" panose="02010600030101010101" pitchFamily="2" charset="-122"/>
              </a:rPr>
              <a:t>Infrastructure</a:t>
            </a:r>
          </a:p>
        </p:txBody>
      </p:sp>
      <p:sp>
        <p:nvSpPr>
          <p:cNvPr id="19" name="Line 20">
            <a:extLst>
              <a:ext uri="{FF2B5EF4-FFF2-40B4-BE49-F238E27FC236}">
                <a16:creationId xmlns:a16="http://schemas.microsoft.com/office/drawing/2014/main" id="{4F07C597-B480-4631-808C-A1F0FF189BF9}"/>
              </a:ext>
            </a:extLst>
          </p:cNvPr>
          <p:cNvSpPr>
            <a:spLocks noChangeShapeType="1"/>
          </p:cNvSpPr>
          <p:nvPr/>
        </p:nvSpPr>
        <p:spPr bwMode="auto">
          <a:xfrm rot="17991497" flipV="1">
            <a:off x="5795168" y="3399632"/>
            <a:ext cx="61913" cy="425450"/>
          </a:xfrm>
          <a:prstGeom prst="line">
            <a:avLst/>
          </a:prstGeom>
          <a:noFill/>
          <a:ln w="12700">
            <a:solidFill>
              <a:srgbClr val="000000"/>
            </a:solidFill>
            <a:round/>
            <a:headEnd/>
            <a:tailEnd type="triangle" w="lg" len="lg"/>
          </a:ln>
          <a:effectLst>
            <a:outerShdw dist="35921" dir="2700000" algn="ctr" rotWithShape="0">
              <a:schemeClr val="bg2">
                <a:alpha val="74997"/>
              </a:schemeClr>
            </a:outerShdw>
          </a:effectLst>
        </p:spPr>
        <p:txBody>
          <a:bodyPr anchor="ctr">
            <a:spAutoFit/>
          </a:bodyPr>
          <a:lstStyle/>
          <a:p>
            <a:pPr>
              <a:defRPr/>
            </a:pPr>
            <a:endParaRPr lang="zh-CN" altLang="en-US" sz="2400" b="0">
              <a:latin typeface="Arial" charset="0"/>
              <a:ea typeface="+mn-ea"/>
            </a:endParaRPr>
          </a:p>
        </p:txBody>
      </p:sp>
      <p:sp>
        <p:nvSpPr>
          <p:cNvPr id="95252" name="Text Box 8">
            <a:extLst>
              <a:ext uri="{FF2B5EF4-FFF2-40B4-BE49-F238E27FC236}">
                <a16:creationId xmlns:a16="http://schemas.microsoft.com/office/drawing/2014/main" id="{EB55456C-0A94-40FB-8196-AD16E487666D}"/>
              </a:ext>
            </a:extLst>
          </p:cNvPr>
          <p:cNvSpPr txBox="1">
            <a:spLocks noChangeArrowheads="1"/>
          </p:cNvSpPr>
          <p:nvPr/>
        </p:nvSpPr>
        <p:spPr bwMode="auto">
          <a:xfrm>
            <a:off x="1320800" y="5562600"/>
            <a:ext cx="19669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a:solidFill>
                  <a:schemeClr val="tx1"/>
                </a:solidFill>
                <a:latin typeface="Arial" panose="020B0604020202020204" pitchFamily="34" charset="0"/>
                <a:ea typeface="宋体" panose="02010600030101010101" pitchFamily="2" charset="-122"/>
              </a:rPr>
              <a:t>Virtual Client service</a:t>
            </a:r>
          </a:p>
        </p:txBody>
      </p:sp>
      <p:sp>
        <p:nvSpPr>
          <p:cNvPr id="95253" name="Text Box 11">
            <a:extLst>
              <a:ext uri="{FF2B5EF4-FFF2-40B4-BE49-F238E27FC236}">
                <a16:creationId xmlns:a16="http://schemas.microsoft.com/office/drawing/2014/main" id="{F2AC5EF0-0C6F-473A-A612-DFD07ACE3EFE}"/>
              </a:ext>
            </a:extLst>
          </p:cNvPr>
          <p:cNvSpPr txBox="1">
            <a:spLocks noChangeArrowheads="1"/>
          </p:cNvSpPr>
          <p:nvPr/>
        </p:nvSpPr>
        <p:spPr bwMode="auto">
          <a:xfrm>
            <a:off x="1651000" y="1524000"/>
            <a:ext cx="3078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600">
                <a:solidFill>
                  <a:schemeClr val="tx1"/>
                </a:solidFill>
                <a:latin typeface="Arial" panose="020B0604020202020204" pitchFamily="34" charset="0"/>
                <a:ea typeface="宋体" panose="02010600030101010101" pitchFamily="2" charset="-122"/>
              </a:rPr>
              <a:t>Web Application Service</a:t>
            </a:r>
          </a:p>
        </p:txBody>
      </p:sp>
      <p:sp>
        <p:nvSpPr>
          <p:cNvPr id="95254" name="Text Box 12">
            <a:extLst>
              <a:ext uri="{FF2B5EF4-FFF2-40B4-BE49-F238E27FC236}">
                <a16:creationId xmlns:a16="http://schemas.microsoft.com/office/drawing/2014/main" id="{31508497-5684-4A4B-A98C-6CC57AB1B232}"/>
              </a:ext>
            </a:extLst>
          </p:cNvPr>
          <p:cNvSpPr txBox="1">
            <a:spLocks noChangeArrowheads="1"/>
          </p:cNvSpPr>
          <p:nvPr/>
        </p:nvSpPr>
        <p:spPr bwMode="auto">
          <a:xfrm>
            <a:off x="577850" y="2514600"/>
            <a:ext cx="1997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600">
                <a:solidFill>
                  <a:schemeClr val="tx1"/>
                </a:solidFill>
                <a:latin typeface="Arial" panose="020B0604020202020204" pitchFamily="34" charset="0"/>
                <a:ea typeface="宋体" panose="02010600030101010101" pitchFamily="2" charset="-122"/>
              </a:rPr>
              <a:t>Compute Service</a:t>
            </a:r>
          </a:p>
        </p:txBody>
      </p:sp>
      <p:sp>
        <p:nvSpPr>
          <p:cNvPr id="95255" name="Text Box 13">
            <a:extLst>
              <a:ext uri="{FF2B5EF4-FFF2-40B4-BE49-F238E27FC236}">
                <a16:creationId xmlns:a16="http://schemas.microsoft.com/office/drawing/2014/main" id="{7763F025-434A-4D1A-9856-752F3D16414A}"/>
              </a:ext>
            </a:extLst>
          </p:cNvPr>
          <p:cNvSpPr txBox="1">
            <a:spLocks noChangeArrowheads="1"/>
          </p:cNvSpPr>
          <p:nvPr/>
        </p:nvSpPr>
        <p:spPr bwMode="auto">
          <a:xfrm>
            <a:off x="7099300" y="2895600"/>
            <a:ext cx="1997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600">
                <a:solidFill>
                  <a:schemeClr val="tx1"/>
                </a:solidFill>
                <a:latin typeface="Arial" panose="020B0604020202020204" pitchFamily="34" charset="0"/>
                <a:ea typeface="宋体" panose="02010600030101010101" pitchFamily="2" charset="-122"/>
              </a:rPr>
              <a:t>Database service</a:t>
            </a:r>
          </a:p>
        </p:txBody>
      </p:sp>
      <p:sp>
        <p:nvSpPr>
          <p:cNvPr id="95256" name="Text Box 14">
            <a:extLst>
              <a:ext uri="{FF2B5EF4-FFF2-40B4-BE49-F238E27FC236}">
                <a16:creationId xmlns:a16="http://schemas.microsoft.com/office/drawing/2014/main" id="{8845D3CB-0CAF-4F01-87E2-F7776B8694E6}"/>
              </a:ext>
            </a:extLst>
          </p:cNvPr>
          <p:cNvSpPr txBox="1">
            <a:spLocks noChangeArrowheads="1"/>
          </p:cNvSpPr>
          <p:nvPr/>
        </p:nvSpPr>
        <p:spPr bwMode="auto">
          <a:xfrm>
            <a:off x="7235825" y="4419600"/>
            <a:ext cx="1838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600">
                <a:solidFill>
                  <a:schemeClr val="tx1"/>
                </a:solidFill>
                <a:latin typeface="Arial" panose="020B0604020202020204" pitchFamily="34" charset="0"/>
                <a:ea typeface="宋体" panose="02010600030101010101" pitchFamily="2" charset="-122"/>
              </a:rPr>
              <a:t>Storage service</a:t>
            </a:r>
          </a:p>
        </p:txBody>
      </p:sp>
      <p:sp>
        <p:nvSpPr>
          <p:cNvPr id="95257" name="Text Box 15">
            <a:extLst>
              <a:ext uri="{FF2B5EF4-FFF2-40B4-BE49-F238E27FC236}">
                <a16:creationId xmlns:a16="http://schemas.microsoft.com/office/drawing/2014/main" id="{DA5FDEA7-06D0-40D3-9F65-91C4C0FB13B6}"/>
              </a:ext>
            </a:extLst>
          </p:cNvPr>
          <p:cNvSpPr txBox="1">
            <a:spLocks noChangeArrowheads="1"/>
          </p:cNvSpPr>
          <p:nvPr/>
        </p:nvSpPr>
        <p:spPr bwMode="auto">
          <a:xfrm>
            <a:off x="3549650" y="5562600"/>
            <a:ext cx="18081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ClrTx/>
              <a:buFontTx/>
              <a:buNone/>
            </a:pPr>
            <a:r>
              <a:rPr lang="en-US" altLang="zh-CN" sz="1600">
                <a:solidFill>
                  <a:schemeClr val="tx1"/>
                </a:solidFill>
                <a:latin typeface="Arial" panose="020B0604020202020204" pitchFamily="34" charset="0"/>
                <a:ea typeface="宋体" panose="02010600030101010101" pitchFamily="2" charset="-122"/>
              </a:rPr>
              <a:t>Content Classification</a:t>
            </a:r>
          </a:p>
        </p:txBody>
      </p:sp>
      <p:sp>
        <p:nvSpPr>
          <p:cNvPr id="95258" name="Text Box 16">
            <a:extLst>
              <a:ext uri="{FF2B5EF4-FFF2-40B4-BE49-F238E27FC236}">
                <a16:creationId xmlns:a16="http://schemas.microsoft.com/office/drawing/2014/main" id="{D42D073F-C0E1-4115-B11E-3286A7CED022}"/>
              </a:ext>
            </a:extLst>
          </p:cNvPr>
          <p:cNvSpPr txBox="1">
            <a:spLocks noChangeArrowheads="1"/>
          </p:cNvSpPr>
          <p:nvPr/>
        </p:nvSpPr>
        <p:spPr bwMode="auto">
          <a:xfrm>
            <a:off x="5943600" y="5410200"/>
            <a:ext cx="20097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600">
                <a:solidFill>
                  <a:schemeClr val="tx1"/>
                </a:solidFill>
                <a:latin typeface="Arial" panose="020B0604020202020204" pitchFamily="34" charset="0"/>
                <a:ea typeface="宋体" panose="02010600030101010101" pitchFamily="2" charset="-122"/>
              </a:rPr>
              <a:t>Storage backup, </a:t>
            </a:r>
            <a:br>
              <a:rPr lang="en-US" altLang="zh-CN" sz="1600">
                <a:solidFill>
                  <a:schemeClr val="tx1"/>
                </a:solidFill>
                <a:latin typeface="Arial" panose="020B0604020202020204" pitchFamily="34" charset="0"/>
                <a:ea typeface="宋体" panose="02010600030101010101" pitchFamily="2" charset="-122"/>
              </a:rPr>
            </a:br>
            <a:r>
              <a:rPr lang="en-US" altLang="zh-CN" sz="1600">
                <a:solidFill>
                  <a:schemeClr val="tx1"/>
                </a:solidFill>
                <a:latin typeface="Arial" panose="020B0604020202020204" pitchFamily="34" charset="0"/>
                <a:ea typeface="宋体" panose="02010600030101010101" pitchFamily="2" charset="-122"/>
              </a:rPr>
              <a:t>archive… service</a:t>
            </a:r>
          </a:p>
        </p:txBody>
      </p:sp>
      <p:sp>
        <p:nvSpPr>
          <p:cNvPr id="95259" name="Text Box 19">
            <a:extLst>
              <a:ext uri="{FF2B5EF4-FFF2-40B4-BE49-F238E27FC236}">
                <a16:creationId xmlns:a16="http://schemas.microsoft.com/office/drawing/2014/main" id="{AF12B401-83FE-432E-8BC2-D86187B86702}"/>
              </a:ext>
            </a:extLst>
          </p:cNvPr>
          <p:cNvSpPr txBox="1">
            <a:spLocks noChangeArrowheads="1"/>
          </p:cNvSpPr>
          <p:nvPr/>
        </p:nvSpPr>
        <p:spPr bwMode="auto">
          <a:xfrm>
            <a:off x="142875" y="4116388"/>
            <a:ext cx="1836738"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25000"/>
              </a:spcBef>
              <a:buClrTx/>
              <a:buFontTx/>
              <a:buNone/>
            </a:pPr>
            <a:r>
              <a:rPr lang="en-US" altLang="zh-CN" sz="1600">
                <a:solidFill>
                  <a:schemeClr val="tx1"/>
                </a:solidFill>
                <a:latin typeface="Arial" panose="020B0604020202020204" pitchFamily="34" charset="0"/>
                <a:ea typeface="宋体" panose="02010600030101010101" pitchFamily="2" charset="-122"/>
              </a:rPr>
              <a:t>Job Scheduling</a:t>
            </a:r>
          </a:p>
          <a:p>
            <a:pPr algn="ctr" eaLnBrk="1" hangingPunct="1">
              <a:lnSpc>
                <a:spcPct val="80000"/>
              </a:lnSpc>
              <a:spcBef>
                <a:spcPct val="25000"/>
              </a:spcBef>
              <a:buClrTx/>
              <a:buFontTx/>
              <a:buNone/>
            </a:pPr>
            <a:r>
              <a:rPr lang="en-US" altLang="zh-CN" sz="1600">
                <a:solidFill>
                  <a:schemeClr val="tx1"/>
                </a:solidFill>
                <a:latin typeface="Arial" panose="020B0604020202020204" pitchFamily="34" charset="0"/>
                <a:ea typeface="宋体" panose="02010600030101010101" pitchFamily="2" charset="-122"/>
              </a:rPr>
              <a:t>Service</a:t>
            </a:r>
          </a:p>
        </p:txBody>
      </p:sp>
      <p:sp>
        <p:nvSpPr>
          <p:cNvPr id="95260" name="Text Box 18">
            <a:extLst>
              <a:ext uri="{FF2B5EF4-FFF2-40B4-BE49-F238E27FC236}">
                <a16:creationId xmlns:a16="http://schemas.microsoft.com/office/drawing/2014/main" id="{4449AB94-6859-40FD-999D-CB1A0F641D9F}"/>
              </a:ext>
            </a:extLst>
          </p:cNvPr>
          <p:cNvSpPr txBox="1">
            <a:spLocks noChangeArrowheads="1"/>
          </p:cNvSpPr>
          <p:nvPr/>
        </p:nvSpPr>
        <p:spPr bwMode="auto">
          <a:xfrm>
            <a:off x="5695950" y="1524000"/>
            <a:ext cx="3735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600">
                <a:solidFill>
                  <a:schemeClr val="tx1"/>
                </a:solidFill>
                <a:latin typeface="Arial" panose="020B0604020202020204" pitchFamily="34" charset="0"/>
                <a:ea typeface="宋体" panose="02010600030101010101" pitchFamily="2" charset="-122"/>
              </a:rPr>
              <a:t>Collaboration Services</a:t>
            </a:r>
          </a:p>
        </p:txBody>
      </p:sp>
      <p:pic>
        <p:nvPicPr>
          <p:cNvPr id="29" name="Picture 6" descr="rice_data_center06052007x300">
            <a:extLst>
              <a:ext uri="{FF2B5EF4-FFF2-40B4-BE49-F238E27FC236}">
                <a16:creationId xmlns:a16="http://schemas.microsoft.com/office/drawing/2014/main" id="{7FA3D879-1EDF-40D6-B305-770BD333B348}"/>
              </a:ext>
            </a:extLst>
          </p:cNvPr>
          <p:cNvPicPr>
            <a:picLocks noChangeAspect="1" noChangeArrowheads="1"/>
          </p:cNvPicPr>
          <p:nvPr/>
        </p:nvPicPr>
        <p:blipFill>
          <a:blip r:embed="rId4">
            <a:lum bright="14000" contrast="24000"/>
          </a:blip>
          <a:srcRect/>
          <a:stretch>
            <a:fillRect/>
          </a:stretch>
        </p:blipFill>
        <p:spPr bwMode="auto">
          <a:xfrm>
            <a:off x="3482975" y="4143375"/>
            <a:ext cx="1485900" cy="755650"/>
          </a:xfrm>
          <a:prstGeom prst="rect">
            <a:avLst/>
          </a:prstGeom>
          <a:noFill/>
          <a:ln w="9525">
            <a:noFill/>
            <a:miter lim="800000"/>
            <a:headEnd/>
            <a:tailEnd/>
          </a:ln>
          <a:effectLst>
            <a:outerShdw blurRad="63500" dist="38099" dir="2700000" algn="ctr" rotWithShape="0">
              <a:srgbClr val="000000">
                <a:alpha val="74998"/>
              </a:srgbClr>
            </a:outerShdw>
          </a:effectLst>
        </p:spPr>
      </p:pic>
      <p:sp>
        <p:nvSpPr>
          <p:cNvPr id="95262" name="Text Box 9">
            <a:extLst>
              <a:ext uri="{FF2B5EF4-FFF2-40B4-BE49-F238E27FC236}">
                <a16:creationId xmlns:a16="http://schemas.microsoft.com/office/drawing/2014/main" id="{3B7BC278-1A8A-4F11-9C49-9FF2EE3C0961}"/>
              </a:ext>
            </a:extLst>
          </p:cNvPr>
          <p:cNvSpPr txBox="1">
            <a:spLocks noChangeArrowheads="1"/>
          </p:cNvSpPr>
          <p:nvPr/>
        </p:nvSpPr>
        <p:spPr bwMode="auto">
          <a:xfrm>
            <a:off x="5030788" y="2214563"/>
            <a:ext cx="109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887413">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defTabSz="887413">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defTabSz="887413">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defTabSz="887413">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87413">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874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874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874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874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FontTx/>
              <a:buNone/>
            </a:pPr>
            <a:r>
              <a:rPr lang="en-US" altLang="zh-CN" sz="1000">
                <a:latin typeface="Arial" panose="020B0604020202020204" pitchFamily="34" charset="0"/>
                <a:ea typeface="宋体" panose="02010600030101010101" pitchFamily="2" charset="-122"/>
              </a:rPr>
              <a:t>Datacenter</a:t>
            </a:r>
            <a:br>
              <a:rPr lang="en-US" altLang="zh-CN" sz="1000">
                <a:latin typeface="Arial" panose="020B0604020202020204" pitchFamily="34" charset="0"/>
                <a:ea typeface="宋体" panose="02010600030101010101" pitchFamily="2" charset="-122"/>
              </a:rPr>
            </a:br>
            <a:r>
              <a:rPr lang="en-US" altLang="zh-CN" sz="1000">
                <a:latin typeface="Arial" panose="020B0604020202020204" pitchFamily="34" charset="0"/>
                <a:ea typeface="宋体" panose="02010600030101010101" pitchFamily="2" charset="-122"/>
              </a:rPr>
              <a:t>Infrastructure</a:t>
            </a:r>
          </a:p>
        </p:txBody>
      </p:sp>
      <p:sp>
        <p:nvSpPr>
          <p:cNvPr id="31" name="Line 20">
            <a:extLst>
              <a:ext uri="{FF2B5EF4-FFF2-40B4-BE49-F238E27FC236}">
                <a16:creationId xmlns:a16="http://schemas.microsoft.com/office/drawing/2014/main" id="{D7B1F9D9-C2D5-49C1-B22F-2D6DA75B4C4E}"/>
              </a:ext>
            </a:extLst>
          </p:cNvPr>
          <p:cNvSpPr>
            <a:spLocks noChangeShapeType="1"/>
          </p:cNvSpPr>
          <p:nvPr/>
        </p:nvSpPr>
        <p:spPr bwMode="auto">
          <a:xfrm rot="17991497" flipH="1" flipV="1">
            <a:off x="5141119" y="4256881"/>
            <a:ext cx="587375" cy="487363"/>
          </a:xfrm>
          <a:prstGeom prst="line">
            <a:avLst/>
          </a:prstGeom>
          <a:noFill/>
          <a:ln w="12700">
            <a:solidFill>
              <a:srgbClr val="000000"/>
            </a:solidFill>
            <a:round/>
            <a:headEnd/>
            <a:tailEnd type="triangle" w="lg" len="lg"/>
          </a:ln>
          <a:effectLst>
            <a:outerShdw dist="35921" dir="2700000" algn="ctr" rotWithShape="0">
              <a:schemeClr val="bg2">
                <a:alpha val="74997"/>
              </a:schemeClr>
            </a:outerShdw>
          </a:effectLst>
        </p:spPr>
        <p:txBody>
          <a:bodyPr anchor="ctr">
            <a:spAutoFit/>
          </a:bodyPr>
          <a:lstStyle/>
          <a:p>
            <a:pPr>
              <a:defRPr/>
            </a:pPr>
            <a:endParaRPr lang="zh-CN" altLang="en-US" sz="2400" b="0">
              <a:latin typeface="Arial" charset="0"/>
              <a:ea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a:extLst>
              <a:ext uri="{FF2B5EF4-FFF2-40B4-BE49-F238E27FC236}">
                <a16:creationId xmlns:a16="http://schemas.microsoft.com/office/drawing/2014/main" id="{D9275DB5-F00C-4564-8A24-E44CDB148135}"/>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什么是云计算？</a:t>
            </a:r>
          </a:p>
          <a:p>
            <a:pPr lvl="1" eaLnBrk="1" hangingPunct="1">
              <a:spcBef>
                <a:spcPct val="0"/>
              </a:spcBef>
            </a:pPr>
            <a:r>
              <a:rPr lang="zh-CN" altLang="en-US" sz="2000" b="0"/>
              <a:t>云计算：是</a:t>
            </a:r>
            <a:r>
              <a:rPr lang="zh-CN" altLang="en-US" sz="2000"/>
              <a:t>并行计算、分布式计算和网格计算</a:t>
            </a:r>
            <a:r>
              <a:rPr lang="zh-CN" altLang="en-US" sz="2000" b="0"/>
              <a:t>的发展，或者说这些计算科学的</a:t>
            </a:r>
            <a:r>
              <a:rPr lang="zh-CN" altLang="en-US" sz="2000"/>
              <a:t>商业实现</a:t>
            </a:r>
            <a:r>
              <a:rPr lang="zh-CN" altLang="en-US" sz="2000" b="0"/>
              <a:t>。是指</a:t>
            </a:r>
            <a:r>
              <a:rPr lang="zh-CN" altLang="en-US" sz="2000"/>
              <a:t>基于互联网的超级计算模式</a:t>
            </a:r>
            <a:r>
              <a:rPr lang="en-US" altLang="zh-CN" sz="2000" b="0"/>
              <a:t>——</a:t>
            </a:r>
            <a:r>
              <a:rPr lang="zh-CN" altLang="en-US" sz="2000" b="0"/>
              <a:t>即把存储于各种异构设备上的大量信息和处理资源集中在一起，协同工作。将大规模可扩展的</a:t>
            </a:r>
            <a:r>
              <a:rPr lang="zh-CN" altLang="en-US" sz="2000"/>
              <a:t>信息技术能力</a:t>
            </a:r>
            <a:r>
              <a:rPr lang="zh-CN" altLang="en-US" sz="2000" b="0"/>
              <a:t>向外部客户</a:t>
            </a:r>
            <a:r>
              <a:rPr lang="zh-CN" altLang="en-US" sz="2000"/>
              <a:t>作为服务</a:t>
            </a:r>
            <a:r>
              <a:rPr lang="zh-CN" altLang="en-US" sz="2000" b="0"/>
              <a:t>来提供的一种计算模式。</a:t>
            </a:r>
            <a:endParaRPr lang="en-US" altLang="zh-CN" sz="2000"/>
          </a:p>
        </p:txBody>
      </p:sp>
      <p:sp>
        <p:nvSpPr>
          <p:cNvPr id="12291" name="Rectangle 5">
            <a:extLst>
              <a:ext uri="{FF2B5EF4-FFF2-40B4-BE49-F238E27FC236}">
                <a16:creationId xmlns:a16="http://schemas.microsoft.com/office/drawing/2014/main" id="{D12DD546-B3A3-40AA-9964-BE92A1C8C56E}"/>
              </a:ext>
            </a:extLst>
          </p:cNvPr>
          <p:cNvSpPr>
            <a:spLocks noGrp="1" noChangeArrowheads="1"/>
          </p:cNvSpPr>
          <p:nvPr>
            <p:ph type="title"/>
          </p:nvPr>
        </p:nvSpPr>
        <p:spPr>
          <a:noFill/>
        </p:spPr>
        <p:txBody>
          <a:bodyPr/>
          <a:lstStyle/>
          <a:p>
            <a:pPr eaLnBrk="1" hangingPunct="1"/>
            <a:r>
              <a:rPr lang="zh-CN" altLang="en-US"/>
              <a:t>云计算</a:t>
            </a:r>
          </a:p>
        </p:txBody>
      </p:sp>
      <p:pic>
        <p:nvPicPr>
          <p:cNvPr id="12292" name="Picture 5">
            <a:extLst>
              <a:ext uri="{FF2B5EF4-FFF2-40B4-BE49-F238E27FC236}">
                <a16:creationId xmlns:a16="http://schemas.microsoft.com/office/drawing/2014/main" id="{E3C873BC-1F0C-4702-BC3C-10FDD1231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3789363"/>
            <a:ext cx="6911975" cy="2303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a:extLst>
              <a:ext uri="{FF2B5EF4-FFF2-40B4-BE49-F238E27FC236}">
                <a16:creationId xmlns:a16="http://schemas.microsoft.com/office/drawing/2014/main" id="{9F436260-3819-419A-AA78-C3C992FC3DA8}"/>
              </a:ext>
            </a:extLst>
          </p:cNvPr>
          <p:cNvSpPr>
            <a:spLocks noGrp="1" noChangeArrowheads="1"/>
          </p:cNvSpPr>
          <p:nvPr>
            <p:ph type="title"/>
          </p:nvPr>
        </p:nvSpPr>
        <p:spPr/>
        <p:txBody>
          <a:bodyPr/>
          <a:lstStyle/>
          <a:p>
            <a:r>
              <a:rPr lang="zh-CN" altLang="en-US"/>
              <a:t>测试</a:t>
            </a:r>
          </a:p>
        </p:txBody>
      </p:sp>
      <p:sp>
        <p:nvSpPr>
          <p:cNvPr id="3" name="内容占位符 2">
            <a:extLst>
              <a:ext uri="{FF2B5EF4-FFF2-40B4-BE49-F238E27FC236}">
                <a16:creationId xmlns:a16="http://schemas.microsoft.com/office/drawing/2014/main" id="{459E22E6-320D-477B-AA7D-0B4A27A17100}"/>
              </a:ext>
            </a:extLst>
          </p:cNvPr>
          <p:cNvSpPr>
            <a:spLocks noGrp="1"/>
          </p:cNvSpPr>
          <p:nvPr>
            <p:ph idx="1"/>
          </p:nvPr>
        </p:nvSpPr>
        <p:spPr/>
        <p:txBody>
          <a:bodyPr/>
          <a:lstStyle/>
          <a:p>
            <a:pPr>
              <a:defRPr/>
            </a:pPr>
            <a:r>
              <a:rPr lang="zh-CN" altLang="en-US" sz="1600" dirty="0"/>
              <a:t>（）的主要思路是聚合分布的松散耦合资源。（网格计算 </a:t>
            </a:r>
            <a:r>
              <a:rPr lang="en-US" altLang="zh-CN" sz="1600" dirty="0"/>
              <a:t>or </a:t>
            </a:r>
            <a:r>
              <a:rPr lang="zh-CN" altLang="en-US" sz="1600" dirty="0"/>
              <a:t>云计算）</a:t>
            </a:r>
            <a:endParaRPr lang="en-US" altLang="zh-CN" sz="1600" dirty="0"/>
          </a:p>
          <a:p>
            <a:pPr>
              <a:defRPr/>
            </a:pPr>
            <a:r>
              <a:rPr lang="en-US" altLang="zh-CN" sz="1600" dirty="0"/>
              <a:t>Google Docs </a:t>
            </a:r>
            <a:r>
              <a:rPr lang="zh-CN" altLang="en-US" sz="1600" dirty="0"/>
              <a:t>属于云服务的哪一类   （   ） </a:t>
            </a:r>
            <a:endParaRPr lang="en-US" altLang="zh-CN" sz="1600" dirty="0"/>
          </a:p>
          <a:p>
            <a:pPr marL="0" indent="0">
              <a:buFont typeface="Wingdings 2" panose="05020102010507070707" pitchFamily="18" charset="2"/>
              <a:buNone/>
              <a:defRPr/>
            </a:pPr>
            <a:r>
              <a:rPr lang="en-US" altLang="zh-CN" sz="1600" dirty="0"/>
              <a:t>A SaaS  B PaaS C IaaS  D </a:t>
            </a:r>
            <a:r>
              <a:rPr lang="zh-CN" altLang="en-US" sz="1600" dirty="0"/>
              <a:t>以上三项都不是</a:t>
            </a:r>
            <a:endParaRPr lang="en-US" altLang="zh-CN" sz="1600" dirty="0"/>
          </a:p>
          <a:p>
            <a:pPr>
              <a:defRPr/>
            </a:pPr>
            <a:r>
              <a:rPr lang="zh-CN" altLang="en-US" sz="1600" dirty="0"/>
              <a:t>关于虚拟化的描述，不正确的是（）</a:t>
            </a:r>
            <a:endParaRPr lang="en-US" altLang="zh-CN" sz="1600" dirty="0"/>
          </a:p>
          <a:p>
            <a:pPr marL="0" indent="0">
              <a:buFont typeface="Wingdings 2" panose="05020102010507070707" pitchFamily="18" charset="2"/>
              <a:buNone/>
              <a:defRPr/>
            </a:pPr>
            <a:r>
              <a:rPr lang="en-US" altLang="zh-CN" sz="1600" dirty="0"/>
              <a:t>A </a:t>
            </a:r>
            <a:r>
              <a:rPr lang="zh-CN" altLang="en-US" sz="1600" dirty="0"/>
              <a:t>虚拟化是指计算机元件在虚拟的基础上而不是真实的基础上运行。</a:t>
            </a:r>
            <a:endParaRPr lang="en-US" altLang="zh-CN" sz="1600" dirty="0"/>
          </a:p>
          <a:p>
            <a:pPr marL="0" indent="0">
              <a:buFont typeface="Wingdings 2" panose="05020102010507070707" pitchFamily="18" charset="2"/>
              <a:buNone/>
              <a:defRPr/>
            </a:pPr>
            <a:r>
              <a:rPr lang="en-US" altLang="zh-CN" sz="1600" dirty="0"/>
              <a:t>B </a:t>
            </a:r>
            <a:r>
              <a:rPr lang="zh-CN" altLang="en-US" sz="1600" dirty="0"/>
              <a:t>虚拟化技术可以扩展硬件的容量，简化软件的重新配置过程。</a:t>
            </a:r>
            <a:endParaRPr lang="en-US" altLang="zh-CN" sz="1600" dirty="0"/>
          </a:p>
          <a:p>
            <a:pPr marL="0" indent="0">
              <a:buFont typeface="Wingdings 2" panose="05020102010507070707" pitchFamily="18" charset="2"/>
              <a:buNone/>
              <a:defRPr/>
            </a:pPr>
            <a:r>
              <a:rPr lang="en-US" altLang="zh-CN" sz="1600" dirty="0"/>
              <a:t>C </a:t>
            </a:r>
            <a:r>
              <a:rPr lang="zh-CN" altLang="en-US" sz="1600" dirty="0"/>
              <a:t>虚拟化技术不能将多个物理服务器虚拟成一个服务器。</a:t>
            </a:r>
            <a:endParaRPr lang="en-US" altLang="zh-CN" sz="1600" dirty="0"/>
          </a:p>
          <a:p>
            <a:pPr marL="0" indent="0">
              <a:buFont typeface="Wingdings 2" panose="05020102010507070707" pitchFamily="18" charset="2"/>
              <a:buNone/>
              <a:defRPr/>
            </a:pPr>
            <a:r>
              <a:rPr lang="en-US" altLang="zh-CN" sz="1600" dirty="0"/>
              <a:t>D CPU</a:t>
            </a:r>
            <a:r>
              <a:rPr lang="zh-CN" altLang="en-US" sz="1600" dirty="0"/>
              <a:t>的虚拟化技术可以但</a:t>
            </a:r>
            <a:r>
              <a:rPr lang="en-US" altLang="zh-CN" sz="1600" dirty="0"/>
              <a:t>CPU</a:t>
            </a:r>
            <a:r>
              <a:rPr lang="zh-CN" altLang="en-US" sz="1600" dirty="0"/>
              <a:t>模拟多</a:t>
            </a:r>
            <a:r>
              <a:rPr lang="en-US" altLang="zh-CN" sz="1600" dirty="0"/>
              <a:t>CPU</a:t>
            </a:r>
            <a:r>
              <a:rPr lang="zh-CN" altLang="en-US" sz="1600" dirty="0"/>
              <a:t>运行，允许一个平台同时运行多个操作系统。</a:t>
            </a:r>
            <a:endParaRPr lang="en-US" altLang="zh-CN" sz="1600" dirty="0"/>
          </a:p>
          <a:p>
            <a:pPr marL="0" indent="0">
              <a:buFont typeface="Wingdings 2" panose="05020102010507070707" pitchFamily="18" charset="2"/>
              <a:buNone/>
              <a:defRPr/>
            </a:pPr>
            <a:r>
              <a:rPr lang="zh-CN" altLang="en-US" sz="1600" dirty="0"/>
              <a:t>下列关于公有云和私有云描述不正确的是（）</a:t>
            </a:r>
            <a:endParaRPr lang="en-US" altLang="zh-CN" sz="1600" dirty="0"/>
          </a:p>
          <a:p>
            <a:pPr marL="0" indent="0">
              <a:buFont typeface="Wingdings 2" panose="05020102010507070707" pitchFamily="18" charset="2"/>
              <a:buNone/>
              <a:defRPr/>
            </a:pPr>
            <a:r>
              <a:rPr lang="en-US" altLang="zh-CN" sz="1600" dirty="0"/>
              <a:t>A </a:t>
            </a:r>
            <a:r>
              <a:rPr lang="zh-CN" altLang="en-US" sz="1600" dirty="0"/>
              <a:t>公有云是云服务提供商通过自己的基础设施直接向外部用户提供服务。</a:t>
            </a:r>
            <a:endParaRPr lang="en-US" altLang="zh-CN" sz="1600" dirty="0"/>
          </a:p>
          <a:p>
            <a:pPr marL="0" indent="0">
              <a:buFont typeface="Wingdings 2" panose="05020102010507070707" pitchFamily="18" charset="2"/>
              <a:buNone/>
              <a:defRPr/>
            </a:pPr>
            <a:r>
              <a:rPr lang="en-US" altLang="zh-CN" sz="1600" dirty="0"/>
              <a:t>B </a:t>
            </a:r>
            <a:r>
              <a:rPr lang="zh-CN" altLang="en-US" sz="1600" dirty="0"/>
              <a:t>公有云能够以低廉的价格，提供有吸引力的服务给最终用户，创造新的业务价值。</a:t>
            </a:r>
            <a:endParaRPr lang="en-US" altLang="zh-CN" sz="1600" dirty="0"/>
          </a:p>
          <a:p>
            <a:pPr marL="0" indent="0">
              <a:buFont typeface="Wingdings 2" panose="05020102010507070707" pitchFamily="18" charset="2"/>
              <a:buNone/>
              <a:defRPr/>
            </a:pPr>
            <a:r>
              <a:rPr lang="en-US" altLang="zh-CN" sz="1600" dirty="0"/>
              <a:t>C </a:t>
            </a:r>
            <a:r>
              <a:rPr lang="zh-CN" altLang="en-US" sz="1600" dirty="0"/>
              <a:t>私有云是为企业内部使用而构建的计算架构</a:t>
            </a:r>
            <a:endParaRPr lang="en-US" altLang="zh-CN" sz="1600" dirty="0"/>
          </a:p>
          <a:p>
            <a:pPr marL="0" indent="0">
              <a:buFont typeface="Wingdings 2" panose="05020102010507070707" pitchFamily="18" charset="2"/>
              <a:buNone/>
              <a:defRPr/>
            </a:pPr>
            <a:r>
              <a:rPr lang="en-US" altLang="zh-CN" sz="1600" dirty="0"/>
              <a:t>D </a:t>
            </a:r>
            <a:r>
              <a:rPr lang="zh-CN" altLang="en-US" sz="1600" dirty="0"/>
              <a:t>构建私有云比使用公有云更便宜。</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a:extLst>
              <a:ext uri="{FF2B5EF4-FFF2-40B4-BE49-F238E27FC236}">
                <a16:creationId xmlns:a16="http://schemas.microsoft.com/office/drawing/2014/main" id="{71571736-C39F-441A-989C-0F5DE8D45D33}"/>
              </a:ext>
            </a:extLst>
          </p:cNvPr>
          <p:cNvSpPr>
            <a:spLocks noGrp="1" noChangeArrowheads="1"/>
          </p:cNvSpPr>
          <p:nvPr>
            <p:ph type="title"/>
          </p:nvPr>
        </p:nvSpPr>
        <p:spPr/>
        <p:txBody>
          <a:bodyPr/>
          <a:lstStyle/>
          <a:p>
            <a:r>
              <a:rPr lang="zh-CN" altLang="en-US"/>
              <a:t>测试</a:t>
            </a:r>
          </a:p>
        </p:txBody>
      </p:sp>
      <p:sp>
        <p:nvSpPr>
          <p:cNvPr id="3" name="内容占位符 2">
            <a:extLst>
              <a:ext uri="{FF2B5EF4-FFF2-40B4-BE49-F238E27FC236}">
                <a16:creationId xmlns:a16="http://schemas.microsoft.com/office/drawing/2014/main" id="{459E22E6-320D-477B-AA7D-0B4A27A17100}"/>
              </a:ext>
            </a:extLst>
          </p:cNvPr>
          <p:cNvSpPr>
            <a:spLocks noGrp="1"/>
          </p:cNvSpPr>
          <p:nvPr>
            <p:ph idx="1"/>
          </p:nvPr>
        </p:nvSpPr>
        <p:spPr/>
        <p:txBody>
          <a:bodyPr/>
          <a:lstStyle/>
          <a:p>
            <a:pPr>
              <a:defRPr/>
            </a:pPr>
            <a:r>
              <a:rPr lang="zh-CN" altLang="en-US" sz="1600" dirty="0"/>
              <a:t>（网格）的主要思路是聚合分布的松散耦合资源。（网格计算 </a:t>
            </a:r>
            <a:r>
              <a:rPr lang="en-US" altLang="zh-CN" sz="1600" dirty="0"/>
              <a:t>or </a:t>
            </a:r>
            <a:r>
              <a:rPr lang="zh-CN" altLang="en-US" sz="1600" dirty="0"/>
              <a:t>云计算）</a:t>
            </a:r>
            <a:endParaRPr lang="en-US" altLang="zh-CN" sz="1600" dirty="0"/>
          </a:p>
          <a:p>
            <a:pPr>
              <a:defRPr/>
            </a:pPr>
            <a:r>
              <a:rPr lang="en-US" altLang="zh-CN" sz="1600" dirty="0"/>
              <a:t>Google Docs </a:t>
            </a:r>
            <a:r>
              <a:rPr lang="zh-CN" altLang="en-US" sz="1600" dirty="0"/>
              <a:t>属于云服务的哪一类   （ </a:t>
            </a:r>
            <a:r>
              <a:rPr lang="en-US" altLang="zh-CN" sz="1600" dirty="0"/>
              <a:t>A</a:t>
            </a:r>
            <a:r>
              <a:rPr lang="zh-CN" altLang="en-US" sz="1600" dirty="0"/>
              <a:t>  ） </a:t>
            </a:r>
            <a:endParaRPr lang="en-US" altLang="zh-CN" sz="1600" dirty="0"/>
          </a:p>
          <a:p>
            <a:pPr marL="0" indent="0">
              <a:buFont typeface="Wingdings 2" panose="05020102010507070707" pitchFamily="18" charset="2"/>
              <a:buNone/>
              <a:defRPr/>
            </a:pPr>
            <a:r>
              <a:rPr lang="en-US" altLang="zh-CN" sz="1600" dirty="0"/>
              <a:t>A SaaS  B PaaS C IaaS  D </a:t>
            </a:r>
            <a:r>
              <a:rPr lang="zh-CN" altLang="en-US" sz="1600" dirty="0"/>
              <a:t>以上三项都不是</a:t>
            </a:r>
            <a:endParaRPr lang="en-US" altLang="zh-CN" sz="1600" dirty="0"/>
          </a:p>
          <a:p>
            <a:pPr>
              <a:defRPr/>
            </a:pPr>
            <a:r>
              <a:rPr lang="zh-CN" altLang="en-US" sz="1600" dirty="0"/>
              <a:t>关于虚拟化的描述，不正确的是（</a:t>
            </a:r>
            <a:r>
              <a:rPr lang="en-US" altLang="zh-CN" sz="1600" dirty="0"/>
              <a:t>C</a:t>
            </a:r>
            <a:r>
              <a:rPr lang="zh-CN" altLang="en-US" sz="1600" dirty="0"/>
              <a:t>）</a:t>
            </a:r>
            <a:endParaRPr lang="en-US" altLang="zh-CN" sz="1600" dirty="0"/>
          </a:p>
          <a:p>
            <a:pPr marL="0" indent="0">
              <a:buFont typeface="Wingdings 2" panose="05020102010507070707" pitchFamily="18" charset="2"/>
              <a:buNone/>
              <a:defRPr/>
            </a:pPr>
            <a:r>
              <a:rPr lang="en-US" altLang="zh-CN" sz="1600" dirty="0"/>
              <a:t>A </a:t>
            </a:r>
            <a:r>
              <a:rPr lang="zh-CN" altLang="en-US" sz="1600" dirty="0"/>
              <a:t>虚拟化是指计算机元件在虚拟的基础上而不是真实的基础上运行。</a:t>
            </a:r>
            <a:endParaRPr lang="en-US" altLang="zh-CN" sz="1600" dirty="0"/>
          </a:p>
          <a:p>
            <a:pPr marL="0" indent="0">
              <a:buFont typeface="Wingdings 2" panose="05020102010507070707" pitchFamily="18" charset="2"/>
              <a:buNone/>
              <a:defRPr/>
            </a:pPr>
            <a:r>
              <a:rPr lang="en-US" altLang="zh-CN" sz="1600" dirty="0"/>
              <a:t>B </a:t>
            </a:r>
            <a:r>
              <a:rPr lang="zh-CN" altLang="en-US" sz="1600" dirty="0"/>
              <a:t>虚拟化技术可以扩展硬件的容量，简化软件的重新配置过程。</a:t>
            </a:r>
            <a:endParaRPr lang="en-US" altLang="zh-CN" sz="1600" dirty="0"/>
          </a:p>
          <a:p>
            <a:pPr marL="0" indent="0">
              <a:buFont typeface="Wingdings 2" panose="05020102010507070707" pitchFamily="18" charset="2"/>
              <a:buNone/>
              <a:defRPr/>
            </a:pPr>
            <a:r>
              <a:rPr lang="en-US" altLang="zh-CN" sz="1600" dirty="0"/>
              <a:t>C </a:t>
            </a:r>
            <a:r>
              <a:rPr lang="zh-CN" altLang="en-US" sz="1600" dirty="0"/>
              <a:t>虚拟化技术不能将多个物理服务器虚拟成一个服务器。</a:t>
            </a:r>
            <a:endParaRPr lang="en-US" altLang="zh-CN" sz="1600" dirty="0"/>
          </a:p>
          <a:p>
            <a:pPr marL="0" indent="0">
              <a:buFont typeface="Wingdings 2" panose="05020102010507070707" pitchFamily="18" charset="2"/>
              <a:buNone/>
              <a:defRPr/>
            </a:pPr>
            <a:r>
              <a:rPr lang="en-US" altLang="zh-CN" sz="1600" dirty="0"/>
              <a:t>D CPU</a:t>
            </a:r>
            <a:r>
              <a:rPr lang="zh-CN" altLang="en-US" sz="1600" dirty="0"/>
              <a:t>的虚拟化技术可以但</a:t>
            </a:r>
            <a:r>
              <a:rPr lang="en-US" altLang="zh-CN" sz="1600" dirty="0"/>
              <a:t>CPU</a:t>
            </a:r>
            <a:r>
              <a:rPr lang="zh-CN" altLang="en-US" sz="1600" dirty="0"/>
              <a:t>模拟多</a:t>
            </a:r>
            <a:r>
              <a:rPr lang="en-US" altLang="zh-CN" sz="1600" dirty="0"/>
              <a:t>CPU</a:t>
            </a:r>
            <a:r>
              <a:rPr lang="zh-CN" altLang="en-US" sz="1600" dirty="0"/>
              <a:t>运行，允许一个平台同时运行多个操作系统。</a:t>
            </a:r>
            <a:endParaRPr lang="en-US" altLang="zh-CN" sz="1600" dirty="0"/>
          </a:p>
          <a:p>
            <a:pPr marL="0" indent="0">
              <a:buFont typeface="Wingdings 2" panose="05020102010507070707" pitchFamily="18" charset="2"/>
              <a:buNone/>
              <a:defRPr/>
            </a:pPr>
            <a:r>
              <a:rPr lang="zh-CN" altLang="en-US" sz="1600" dirty="0"/>
              <a:t>下列关于公有云和私有云描述不正确的是（</a:t>
            </a:r>
            <a:r>
              <a:rPr lang="en-US" altLang="zh-CN" sz="1600" dirty="0"/>
              <a:t>D</a:t>
            </a:r>
            <a:r>
              <a:rPr lang="zh-CN" altLang="en-US" sz="1600" dirty="0"/>
              <a:t>）</a:t>
            </a:r>
            <a:endParaRPr lang="en-US" altLang="zh-CN" sz="1600" dirty="0"/>
          </a:p>
          <a:p>
            <a:pPr marL="0" indent="0">
              <a:buFont typeface="Wingdings 2" panose="05020102010507070707" pitchFamily="18" charset="2"/>
              <a:buNone/>
              <a:defRPr/>
            </a:pPr>
            <a:r>
              <a:rPr lang="en-US" altLang="zh-CN" sz="1600" dirty="0"/>
              <a:t>A </a:t>
            </a:r>
            <a:r>
              <a:rPr lang="zh-CN" altLang="en-US" sz="1600" dirty="0"/>
              <a:t>公有云是云服务提供商通过自己的基础设施直接向外部用户提供服务。</a:t>
            </a:r>
            <a:endParaRPr lang="en-US" altLang="zh-CN" sz="1600" dirty="0"/>
          </a:p>
          <a:p>
            <a:pPr marL="0" indent="0">
              <a:buFont typeface="Wingdings 2" panose="05020102010507070707" pitchFamily="18" charset="2"/>
              <a:buNone/>
              <a:defRPr/>
            </a:pPr>
            <a:r>
              <a:rPr lang="en-US" altLang="zh-CN" sz="1600" dirty="0"/>
              <a:t>B </a:t>
            </a:r>
            <a:r>
              <a:rPr lang="zh-CN" altLang="en-US" sz="1600" dirty="0"/>
              <a:t>公有云能够以低廉的价格，提供有吸引力的服务给最终用户，创造新的业务价值。</a:t>
            </a:r>
            <a:endParaRPr lang="en-US" altLang="zh-CN" sz="1600" dirty="0"/>
          </a:p>
          <a:p>
            <a:pPr marL="0" indent="0">
              <a:buFont typeface="Wingdings 2" panose="05020102010507070707" pitchFamily="18" charset="2"/>
              <a:buNone/>
              <a:defRPr/>
            </a:pPr>
            <a:r>
              <a:rPr lang="en-US" altLang="zh-CN" sz="1600" dirty="0"/>
              <a:t>C </a:t>
            </a:r>
            <a:r>
              <a:rPr lang="zh-CN" altLang="en-US" sz="1600" dirty="0"/>
              <a:t>私有云是为企业内部使用而构建的计算架构</a:t>
            </a:r>
            <a:endParaRPr lang="en-US" altLang="zh-CN" sz="1600" dirty="0"/>
          </a:p>
          <a:p>
            <a:pPr marL="0" indent="0">
              <a:buFont typeface="Wingdings 2" panose="05020102010507070707" pitchFamily="18" charset="2"/>
              <a:buNone/>
              <a:defRPr/>
            </a:pPr>
            <a:r>
              <a:rPr lang="en-US" altLang="zh-CN" sz="1600" dirty="0"/>
              <a:t>D </a:t>
            </a:r>
            <a:r>
              <a:rPr lang="zh-CN" altLang="en-US" sz="1600" dirty="0"/>
              <a:t>构建私有云比使用公有云更便宜。</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56981607-5C73-4116-A244-C008C15B093E}"/>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云计算体系结构</a:t>
            </a:r>
            <a:endParaRPr lang="en-US" altLang="zh-CN" sz="2000" b="0" dirty="0"/>
          </a:p>
          <a:p>
            <a:pPr lvl="1">
              <a:defRPr/>
            </a:pPr>
            <a:r>
              <a:rPr lang="zh-CN" altLang="en-US" sz="2000" b="0" dirty="0"/>
              <a:t>云计算平台是一个强大的“云”网络，连接了大量并发的网络计算和服务，可利用虚拟化技术扩展每一个服务器的能力，将各自的资源通过云计算平台结合起来，提供超级计算和存储能力。</a:t>
            </a:r>
          </a:p>
          <a:p>
            <a:pPr lvl="1">
              <a:defRPr/>
            </a:pPr>
            <a:endParaRPr lang="en-US" altLang="zh-CN" sz="2000" b="0" dirty="0"/>
          </a:p>
          <a:p>
            <a:pPr lvl="1">
              <a:defRPr/>
            </a:pPr>
            <a:endParaRPr lang="zh-CN" altLang="en-US" sz="2000" b="0" dirty="0"/>
          </a:p>
          <a:p>
            <a:pPr marL="457200" lvl="1" indent="0" eaLnBrk="1" hangingPunct="1">
              <a:spcBef>
                <a:spcPct val="0"/>
              </a:spcBef>
              <a:buFont typeface="Wingdings 2" pitchFamily="18" charset="2"/>
              <a:buNone/>
              <a:defRPr/>
            </a:pPr>
            <a:endParaRPr lang="zh-CN" altLang="en-US" sz="2000" b="0" dirty="0"/>
          </a:p>
          <a:p>
            <a:pPr lvl="1" eaLnBrk="1" hangingPunct="1">
              <a:spcBef>
                <a:spcPct val="0"/>
              </a:spcBef>
              <a:defRPr/>
            </a:pPr>
            <a:endParaRPr lang="en-US" altLang="zh-CN" sz="2000" b="0" dirty="0"/>
          </a:p>
        </p:txBody>
      </p:sp>
      <p:sp>
        <p:nvSpPr>
          <p:cNvPr id="99331" name="Rectangle 5">
            <a:extLst>
              <a:ext uri="{FF2B5EF4-FFF2-40B4-BE49-F238E27FC236}">
                <a16:creationId xmlns:a16="http://schemas.microsoft.com/office/drawing/2014/main" id="{7FC4471F-DB03-4141-9CC2-CB173AA20B81}"/>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1758965A-7C28-4CA6-9C9C-D8EF1CBAE67F}"/>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云计算体系逻辑结构</a:t>
            </a:r>
            <a:endParaRPr lang="en-US" altLang="zh-CN" sz="2000" b="0" dirty="0"/>
          </a:p>
          <a:p>
            <a:pPr marL="457200" lvl="1" indent="0">
              <a:buFont typeface="Wingdings 2" pitchFamily="18" charset="2"/>
              <a:buNone/>
              <a:defRPr/>
            </a:pPr>
            <a:endParaRPr lang="zh-CN" altLang="en-US" sz="2000" b="0" dirty="0"/>
          </a:p>
          <a:p>
            <a:pPr lvl="1">
              <a:defRPr/>
            </a:pPr>
            <a:endParaRPr lang="en-US" altLang="zh-CN" sz="2000" b="0" dirty="0"/>
          </a:p>
          <a:p>
            <a:pPr lvl="1">
              <a:defRPr/>
            </a:pPr>
            <a:endParaRPr lang="zh-CN" altLang="en-US" sz="2000" b="0" dirty="0"/>
          </a:p>
          <a:p>
            <a:pPr marL="457200" lvl="1" indent="0" eaLnBrk="1" hangingPunct="1">
              <a:spcBef>
                <a:spcPct val="0"/>
              </a:spcBef>
              <a:buFont typeface="Wingdings 2" pitchFamily="18" charset="2"/>
              <a:buNone/>
              <a:defRPr/>
            </a:pPr>
            <a:endParaRPr lang="zh-CN" altLang="en-US" sz="2000" b="0" dirty="0"/>
          </a:p>
          <a:p>
            <a:pPr lvl="1" eaLnBrk="1" hangingPunct="1">
              <a:spcBef>
                <a:spcPct val="0"/>
              </a:spcBef>
              <a:defRPr/>
            </a:pPr>
            <a:endParaRPr lang="en-US" altLang="zh-CN" sz="2000" b="0" dirty="0"/>
          </a:p>
        </p:txBody>
      </p:sp>
      <p:sp>
        <p:nvSpPr>
          <p:cNvPr id="101379" name="Rectangle 5">
            <a:extLst>
              <a:ext uri="{FF2B5EF4-FFF2-40B4-BE49-F238E27FC236}">
                <a16:creationId xmlns:a16="http://schemas.microsoft.com/office/drawing/2014/main" id="{4B6DA8C0-4BC7-45D0-8DD2-950FE6B660D1}"/>
              </a:ext>
            </a:extLst>
          </p:cNvPr>
          <p:cNvSpPr>
            <a:spLocks noGrp="1" noChangeArrowheads="1"/>
          </p:cNvSpPr>
          <p:nvPr>
            <p:ph type="title"/>
          </p:nvPr>
        </p:nvSpPr>
        <p:spPr>
          <a:noFill/>
        </p:spPr>
        <p:txBody>
          <a:bodyPr/>
          <a:lstStyle/>
          <a:p>
            <a:pPr eaLnBrk="1" hangingPunct="1"/>
            <a:r>
              <a:rPr lang="zh-CN" altLang="en-US"/>
              <a:t>云计算</a:t>
            </a:r>
          </a:p>
        </p:txBody>
      </p:sp>
      <p:pic>
        <p:nvPicPr>
          <p:cNvPr id="101380" name="Picture 14">
            <a:extLst>
              <a:ext uri="{FF2B5EF4-FFF2-40B4-BE49-F238E27FC236}">
                <a16:creationId xmlns:a16="http://schemas.microsoft.com/office/drawing/2014/main" id="{48B17230-CFA3-4D1A-9C4D-0E7860496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844675"/>
            <a:ext cx="8569325"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62A1AE48-421D-4EA1-9642-D97DB4080227}"/>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云计算体系逻辑结构</a:t>
            </a:r>
            <a:endParaRPr lang="en-US" altLang="zh-CN" sz="2000" b="0" dirty="0"/>
          </a:p>
          <a:p>
            <a:pPr lvl="1">
              <a:defRPr/>
            </a:pPr>
            <a:r>
              <a:rPr lang="zh-CN" altLang="en-US" sz="2000" dirty="0"/>
              <a:t>云用户端</a:t>
            </a:r>
            <a:r>
              <a:rPr lang="zh-CN" altLang="en-US" sz="2000" b="0" dirty="0"/>
              <a:t>：提供云用户请求服务的交互界面，也是用户使用云的入口，用户通过</a:t>
            </a:r>
            <a:r>
              <a:rPr lang="en-US" altLang="zh-CN" sz="2000" b="0" dirty="0"/>
              <a:t>Web</a:t>
            </a:r>
            <a:r>
              <a:rPr lang="zh-CN" altLang="en-US" sz="2000" b="0" dirty="0"/>
              <a:t>浏览器可以注册、登录及定制服务、配置和管理用户。打开应用实例与本地操作桌面系统一样。</a:t>
            </a:r>
            <a:endParaRPr lang="en-US" altLang="zh-CN" sz="2000" b="0" dirty="0"/>
          </a:p>
          <a:p>
            <a:pPr lvl="1">
              <a:defRPr/>
            </a:pPr>
            <a:r>
              <a:rPr lang="zh-CN" altLang="en-US" sz="2000" dirty="0"/>
              <a:t>服务目录</a:t>
            </a:r>
            <a:r>
              <a:rPr lang="zh-CN" altLang="en-US" sz="2000" b="0" dirty="0"/>
              <a:t>：云用户在取得相应权限（付费或其他限制）后可以选择或定制的服务列表，也可以对已有服务进行退订的操作，在云用户端界面生成相应的图标或列表的形式展示相关的服务。</a:t>
            </a:r>
          </a:p>
          <a:p>
            <a:pPr lvl="1">
              <a:defRPr/>
            </a:pPr>
            <a:endParaRPr lang="en-US" altLang="zh-CN" sz="2000" b="0" dirty="0"/>
          </a:p>
          <a:p>
            <a:pPr lvl="1">
              <a:defRPr/>
            </a:pPr>
            <a:endParaRPr lang="zh-CN" altLang="en-US" sz="2000" b="0" dirty="0"/>
          </a:p>
          <a:p>
            <a:pPr marL="457200" lvl="1" indent="0" eaLnBrk="1" hangingPunct="1">
              <a:spcBef>
                <a:spcPct val="0"/>
              </a:spcBef>
              <a:buFont typeface="Wingdings 2" pitchFamily="18" charset="2"/>
              <a:buNone/>
              <a:defRPr/>
            </a:pPr>
            <a:endParaRPr lang="zh-CN" altLang="en-US" sz="2000" b="0" dirty="0"/>
          </a:p>
          <a:p>
            <a:pPr lvl="1" eaLnBrk="1" hangingPunct="1">
              <a:spcBef>
                <a:spcPct val="0"/>
              </a:spcBef>
              <a:defRPr/>
            </a:pPr>
            <a:endParaRPr lang="en-US" altLang="zh-CN" sz="2000" b="0" dirty="0"/>
          </a:p>
        </p:txBody>
      </p:sp>
      <p:sp>
        <p:nvSpPr>
          <p:cNvPr id="103427" name="Rectangle 5">
            <a:extLst>
              <a:ext uri="{FF2B5EF4-FFF2-40B4-BE49-F238E27FC236}">
                <a16:creationId xmlns:a16="http://schemas.microsoft.com/office/drawing/2014/main" id="{673A8875-A1B8-4B7B-A321-3CF060162A9A}"/>
              </a:ext>
            </a:extLst>
          </p:cNvPr>
          <p:cNvSpPr>
            <a:spLocks noGrp="1" noChangeArrowheads="1"/>
          </p:cNvSpPr>
          <p:nvPr>
            <p:ph type="title"/>
          </p:nvPr>
        </p:nvSpPr>
        <p:spPr>
          <a:noFill/>
        </p:spPr>
        <p:txBody>
          <a:bodyPr/>
          <a:lstStyle/>
          <a:p>
            <a:pPr eaLnBrk="1" hangingPunct="1"/>
            <a:r>
              <a:rPr lang="zh-CN" altLang="en-US"/>
              <a:t>云计算</a:t>
            </a:r>
          </a:p>
        </p:txBody>
      </p:sp>
      <p:pic>
        <p:nvPicPr>
          <p:cNvPr id="2" name="图片 1">
            <a:extLst>
              <a:ext uri="{FF2B5EF4-FFF2-40B4-BE49-F238E27FC236}">
                <a16:creationId xmlns:a16="http://schemas.microsoft.com/office/drawing/2014/main" id="{9CE15459-0651-4C1D-B426-4A43DAA26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628775"/>
            <a:ext cx="861377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3">
            <a:extLst>
              <a:ext uri="{FF2B5EF4-FFF2-40B4-BE49-F238E27FC236}">
                <a16:creationId xmlns:a16="http://schemas.microsoft.com/office/drawing/2014/main" id="{D9EFA42B-2B61-45F0-B3AC-49F2C5022DA2}"/>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云计算体系逻辑结构</a:t>
            </a:r>
            <a:endParaRPr lang="en-US" altLang="zh-CN" sz="2000" b="0"/>
          </a:p>
          <a:p>
            <a:pPr lvl="1"/>
            <a:r>
              <a:rPr lang="zh-CN" altLang="en-US" sz="2000"/>
              <a:t>管理系统和部署工具</a:t>
            </a:r>
            <a:r>
              <a:rPr lang="zh-CN" altLang="en-US" sz="2000" b="0"/>
              <a:t>：提供管理和服务，能管理云用户，能对用户授权、认证、登录进行管理，并可以管理可用计算资源和服务，接收用户发送的请求，根据用户请求并转发到相应的应用程序，调度资源智能地部署资源和应用，动态地部署、配置和回收资源。</a:t>
            </a:r>
            <a:endParaRPr lang="en-US" altLang="zh-CN" sz="2000" b="0"/>
          </a:p>
          <a:p>
            <a:pPr lvl="1"/>
            <a:r>
              <a:rPr lang="zh-CN" altLang="en-US" sz="2000"/>
              <a:t>资源监控</a:t>
            </a:r>
            <a:r>
              <a:rPr lang="zh-CN" altLang="en-US" sz="2000" b="0"/>
              <a:t>：监控和计量云系统资源的使用情况，以便做出迅速反应，完成节点同步配置、负载均衡配置和资源监控，确保资源能顺利分配给合适的用户。</a:t>
            </a:r>
            <a:endParaRPr lang="en-US" altLang="zh-CN" sz="2000" b="0"/>
          </a:p>
        </p:txBody>
      </p:sp>
      <p:sp>
        <p:nvSpPr>
          <p:cNvPr id="105475" name="Rectangle 5">
            <a:extLst>
              <a:ext uri="{FF2B5EF4-FFF2-40B4-BE49-F238E27FC236}">
                <a16:creationId xmlns:a16="http://schemas.microsoft.com/office/drawing/2014/main" id="{E18FF860-2A84-4854-B988-EFD51949067D}"/>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CBE0EE0A-9C30-4F40-B0F4-BE051F55EE7E}"/>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云计算体系逻辑结构</a:t>
            </a:r>
            <a:endParaRPr lang="en-US" altLang="zh-CN" sz="2000" b="0" dirty="0"/>
          </a:p>
          <a:p>
            <a:pPr lvl="1">
              <a:defRPr/>
            </a:pPr>
            <a:r>
              <a:rPr lang="zh-CN" altLang="en-US" sz="2000" dirty="0"/>
              <a:t>服务器集群</a:t>
            </a:r>
            <a:r>
              <a:rPr lang="zh-CN" altLang="en-US" sz="2000" b="0" dirty="0"/>
              <a:t>：虚拟的或物理的服务器，由管理系统管理，负责高并发量的用户请求处理、大运算量计算处理、用户</a:t>
            </a:r>
            <a:r>
              <a:rPr lang="en-US" altLang="zh-CN" sz="2000" b="0" dirty="0"/>
              <a:t>Web</a:t>
            </a:r>
            <a:r>
              <a:rPr lang="zh-CN" altLang="en-US" sz="2000" b="0" dirty="0"/>
              <a:t>应用服务，云数据存储时采用相应数据切割算法采用并行方式上传和下载大容量数据。</a:t>
            </a:r>
            <a:endParaRPr lang="en-US" altLang="zh-CN" sz="2000" b="0" dirty="0"/>
          </a:p>
          <a:p>
            <a:pPr marL="457200" lvl="1" indent="0">
              <a:buFont typeface="Wingdings 2" pitchFamily="18" charset="2"/>
              <a:buNone/>
              <a:defRPr/>
            </a:pPr>
            <a:r>
              <a:rPr lang="zh-CN" altLang="en-US" sz="2000" dirty="0"/>
              <a:t>用户可通过云用户端从列表中选择所需的服务，其请求通过管理系统调度相应的资源，并通过部署工具分发请求、配置</a:t>
            </a:r>
            <a:r>
              <a:rPr lang="en-US" altLang="zh-CN" sz="2000" dirty="0"/>
              <a:t>Web</a:t>
            </a:r>
            <a:r>
              <a:rPr lang="zh-CN" altLang="en-US" sz="2000" dirty="0"/>
              <a:t>应用。</a:t>
            </a:r>
          </a:p>
          <a:p>
            <a:pPr lvl="1">
              <a:defRPr/>
            </a:pPr>
            <a:endParaRPr lang="en-US" altLang="zh-CN" sz="2000" b="0" dirty="0"/>
          </a:p>
          <a:p>
            <a:pPr lvl="1">
              <a:defRPr/>
            </a:pPr>
            <a:endParaRPr lang="zh-CN" altLang="en-US" sz="2000" b="0" dirty="0"/>
          </a:p>
          <a:p>
            <a:pPr marL="457200" lvl="1" indent="0" eaLnBrk="1" hangingPunct="1">
              <a:spcBef>
                <a:spcPct val="0"/>
              </a:spcBef>
              <a:buFont typeface="Wingdings 2" pitchFamily="18" charset="2"/>
              <a:buNone/>
              <a:defRPr/>
            </a:pPr>
            <a:endParaRPr lang="zh-CN" altLang="en-US" sz="2000" b="0" dirty="0"/>
          </a:p>
          <a:p>
            <a:pPr lvl="1" eaLnBrk="1" hangingPunct="1">
              <a:spcBef>
                <a:spcPct val="0"/>
              </a:spcBef>
              <a:defRPr/>
            </a:pPr>
            <a:endParaRPr lang="en-US" altLang="zh-CN" sz="2000" b="0" dirty="0"/>
          </a:p>
        </p:txBody>
      </p:sp>
      <p:sp>
        <p:nvSpPr>
          <p:cNvPr id="107523" name="Rectangle 5">
            <a:extLst>
              <a:ext uri="{FF2B5EF4-FFF2-40B4-BE49-F238E27FC236}">
                <a16:creationId xmlns:a16="http://schemas.microsoft.com/office/drawing/2014/main" id="{BB97A5F2-7A27-4A07-A0C2-58FD7CE5E5D5}"/>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ABFC44AD-719D-4E8E-9E4B-06876BDFA38F}"/>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云计算技术层次</a:t>
            </a:r>
            <a:endParaRPr lang="en-US" altLang="zh-CN" sz="2000" b="0" dirty="0"/>
          </a:p>
          <a:p>
            <a:pPr lvl="1">
              <a:defRPr/>
            </a:pPr>
            <a:r>
              <a:rPr lang="zh-CN" altLang="en-US" sz="2000" b="0" dirty="0"/>
              <a:t>云计算技术层次主要从</a:t>
            </a:r>
            <a:r>
              <a:rPr lang="zh-CN" altLang="en-US" sz="2000" dirty="0"/>
              <a:t>系统属性和设计思想</a:t>
            </a:r>
            <a:r>
              <a:rPr lang="zh-CN" altLang="en-US" sz="2000" b="0" dirty="0"/>
              <a:t>角度来说明云，是对软硬件资源在云计算技术中所充当角色的说明。</a:t>
            </a:r>
            <a:endParaRPr lang="en-US" altLang="zh-CN" sz="2000" b="0" dirty="0"/>
          </a:p>
          <a:p>
            <a:pPr marL="457200" lvl="1" indent="0">
              <a:buFont typeface="Wingdings 2" pitchFamily="18" charset="2"/>
              <a:buNone/>
              <a:defRPr/>
            </a:pPr>
            <a:endParaRPr lang="zh-CN" altLang="en-US" sz="2000" dirty="0"/>
          </a:p>
          <a:p>
            <a:pPr lvl="1">
              <a:defRPr/>
            </a:pPr>
            <a:endParaRPr lang="en-US" altLang="zh-CN" sz="2000" b="0" dirty="0"/>
          </a:p>
          <a:p>
            <a:pPr lvl="1">
              <a:defRPr/>
            </a:pPr>
            <a:endParaRPr lang="zh-CN" altLang="en-US" sz="2000" b="0" dirty="0"/>
          </a:p>
          <a:p>
            <a:pPr marL="457200" lvl="1" indent="0" eaLnBrk="1" hangingPunct="1">
              <a:spcBef>
                <a:spcPct val="0"/>
              </a:spcBef>
              <a:buFont typeface="Wingdings 2" pitchFamily="18" charset="2"/>
              <a:buNone/>
              <a:defRPr/>
            </a:pPr>
            <a:endParaRPr lang="zh-CN" altLang="en-US" sz="2000" b="0" dirty="0"/>
          </a:p>
          <a:p>
            <a:pPr lvl="1" eaLnBrk="1" hangingPunct="1">
              <a:spcBef>
                <a:spcPct val="0"/>
              </a:spcBef>
              <a:defRPr/>
            </a:pPr>
            <a:endParaRPr lang="en-US" altLang="zh-CN" sz="2000" b="0" dirty="0"/>
          </a:p>
        </p:txBody>
      </p:sp>
      <p:sp>
        <p:nvSpPr>
          <p:cNvPr id="109571" name="Rectangle 5">
            <a:extLst>
              <a:ext uri="{FF2B5EF4-FFF2-40B4-BE49-F238E27FC236}">
                <a16:creationId xmlns:a16="http://schemas.microsoft.com/office/drawing/2014/main" id="{BA5D1A22-D0F9-4780-98E4-EB31CD91E6E5}"/>
              </a:ext>
            </a:extLst>
          </p:cNvPr>
          <p:cNvSpPr>
            <a:spLocks noGrp="1" noChangeArrowheads="1"/>
          </p:cNvSpPr>
          <p:nvPr>
            <p:ph type="title"/>
          </p:nvPr>
        </p:nvSpPr>
        <p:spPr>
          <a:noFill/>
        </p:spPr>
        <p:txBody>
          <a:bodyPr/>
          <a:lstStyle/>
          <a:p>
            <a:pPr eaLnBrk="1" hangingPunct="1"/>
            <a:r>
              <a:rPr lang="zh-CN" altLang="en-US"/>
              <a:t>云计算</a:t>
            </a:r>
          </a:p>
        </p:txBody>
      </p:sp>
      <p:pic>
        <p:nvPicPr>
          <p:cNvPr id="109572" name="Picture 6" descr="`QS8U7%YRT[EV3]06F6_SOF">
            <a:extLst>
              <a:ext uri="{FF2B5EF4-FFF2-40B4-BE49-F238E27FC236}">
                <a16:creationId xmlns:a16="http://schemas.microsoft.com/office/drawing/2014/main" id="{D2E31157-4B46-4917-8B9D-C39BCED95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575" y="2462213"/>
            <a:ext cx="7056438"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71F9CA81-B5F0-4906-887E-422B0D7D17FE}"/>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云计算体系逻辑结构</a:t>
            </a:r>
            <a:endParaRPr lang="en-US" altLang="zh-CN" sz="2000" b="0" dirty="0"/>
          </a:p>
          <a:p>
            <a:pPr marL="457200" lvl="1" indent="0">
              <a:buFont typeface="Wingdings 2" pitchFamily="18" charset="2"/>
              <a:buNone/>
              <a:defRPr/>
            </a:pPr>
            <a:r>
              <a:rPr lang="zh-CN" altLang="en-US" sz="2000" dirty="0"/>
              <a:t>服务接口</a:t>
            </a:r>
            <a:r>
              <a:rPr lang="zh-CN" altLang="en-US" sz="2000" b="0" dirty="0"/>
              <a:t>：</a:t>
            </a:r>
            <a:endParaRPr lang="en-US" altLang="zh-CN" sz="2000" b="0" dirty="0"/>
          </a:p>
          <a:p>
            <a:pPr lvl="1">
              <a:defRPr/>
            </a:pPr>
            <a:r>
              <a:rPr lang="zh-CN" altLang="en-US" sz="2000" b="0" dirty="0"/>
              <a:t>统一规定了在云计算时代使用计算机的各种规范、云计算服务的各种标准等，用户端与云端交互操作的入口，可以完成用户或服务注册，对服务的定制和使用。</a:t>
            </a:r>
            <a:endParaRPr lang="en-US" altLang="zh-CN" sz="2000" b="0" dirty="0"/>
          </a:p>
          <a:p>
            <a:pPr lvl="1">
              <a:defRPr/>
            </a:pPr>
            <a:endParaRPr lang="zh-CN" altLang="en-US" sz="2000" b="0" dirty="0"/>
          </a:p>
          <a:p>
            <a:pPr marL="457200" lvl="1" indent="0" eaLnBrk="1" hangingPunct="1">
              <a:spcBef>
                <a:spcPct val="0"/>
              </a:spcBef>
              <a:buFont typeface="Wingdings 2" pitchFamily="18" charset="2"/>
              <a:buNone/>
              <a:defRPr/>
            </a:pPr>
            <a:endParaRPr lang="zh-CN" altLang="en-US" sz="2000" b="0" dirty="0"/>
          </a:p>
          <a:p>
            <a:pPr lvl="1" eaLnBrk="1" hangingPunct="1">
              <a:spcBef>
                <a:spcPct val="0"/>
              </a:spcBef>
              <a:defRPr/>
            </a:pPr>
            <a:endParaRPr lang="en-US" altLang="zh-CN" sz="2000" b="0" dirty="0"/>
          </a:p>
        </p:txBody>
      </p:sp>
      <p:sp>
        <p:nvSpPr>
          <p:cNvPr id="111619" name="Rectangle 5">
            <a:extLst>
              <a:ext uri="{FF2B5EF4-FFF2-40B4-BE49-F238E27FC236}">
                <a16:creationId xmlns:a16="http://schemas.microsoft.com/office/drawing/2014/main" id="{D594D4E0-A08C-42E6-B707-029B1227044E}"/>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E6F99B14-788E-4D82-87BD-F643604EB886}"/>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云计算体系逻辑结构</a:t>
            </a:r>
            <a:endParaRPr lang="en-US" altLang="zh-CN" sz="2000" b="0" dirty="0"/>
          </a:p>
          <a:p>
            <a:pPr marL="457200" lvl="1" indent="0">
              <a:buFont typeface="Wingdings 2" pitchFamily="18" charset="2"/>
              <a:buNone/>
              <a:defRPr/>
            </a:pPr>
            <a:r>
              <a:rPr lang="zh-CN" altLang="en-US" sz="2000" dirty="0"/>
              <a:t>服务管理中间件</a:t>
            </a:r>
            <a:r>
              <a:rPr lang="zh-CN" altLang="en-US" sz="2000" b="0" dirty="0"/>
              <a:t>：</a:t>
            </a:r>
            <a:endParaRPr lang="en-US" altLang="zh-CN" sz="2000" b="0" dirty="0"/>
          </a:p>
          <a:p>
            <a:pPr lvl="1">
              <a:defRPr/>
            </a:pPr>
            <a:r>
              <a:rPr lang="zh-CN" altLang="en-US" sz="2000" b="0" dirty="0"/>
              <a:t>在云计算技术中，中间件位于服务和服务器集群之间，提供管理和服务即云计算体系结构中的管理系统。</a:t>
            </a:r>
          </a:p>
          <a:p>
            <a:pPr lvl="1">
              <a:defRPr/>
            </a:pPr>
            <a:r>
              <a:rPr lang="zh-CN" altLang="en-US" sz="2000" b="0" dirty="0"/>
              <a:t>对标识、认证、授权、目录、安全性等服务进行标准化和操作，为应用提供统一的标准化程序接口和协议，隐藏底层硬件、操作系统和网络的异构性，统一管理网络资源。</a:t>
            </a:r>
          </a:p>
          <a:p>
            <a:pPr lvl="1">
              <a:defRPr/>
            </a:pPr>
            <a:r>
              <a:rPr lang="zh-CN" altLang="en-US" sz="2000" b="0" dirty="0"/>
              <a:t>用户管理包括用户身份验证、用户许可、用户定制管理。</a:t>
            </a:r>
          </a:p>
          <a:p>
            <a:pPr lvl="1">
              <a:defRPr/>
            </a:pPr>
            <a:r>
              <a:rPr lang="zh-CN" altLang="en-US" sz="2000" b="0" dirty="0"/>
              <a:t>资源管理包括负载均衡、资源监控、故障检测等。</a:t>
            </a:r>
          </a:p>
          <a:p>
            <a:pPr lvl="1">
              <a:defRPr/>
            </a:pPr>
            <a:r>
              <a:rPr lang="zh-CN" altLang="en-US" sz="2000" b="0" dirty="0"/>
              <a:t>安全管理包括身份验证、访问授权、安全审计、综合防护等。</a:t>
            </a:r>
          </a:p>
          <a:p>
            <a:pPr lvl="1">
              <a:defRPr/>
            </a:pPr>
            <a:r>
              <a:rPr lang="zh-CN" altLang="en-US" sz="2000" b="0" dirty="0"/>
              <a:t>映像管理包括映像创建、部署、管理等。</a:t>
            </a:r>
            <a:endParaRPr lang="en-US" altLang="zh-CN" sz="2000" b="0" dirty="0"/>
          </a:p>
          <a:p>
            <a:pPr lvl="1">
              <a:defRPr/>
            </a:pPr>
            <a:endParaRPr lang="zh-CN" altLang="en-US" sz="2000" b="0" dirty="0"/>
          </a:p>
          <a:p>
            <a:pPr marL="457200" lvl="1" indent="0" eaLnBrk="1" hangingPunct="1">
              <a:spcBef>
                <a:spcPct val="0"/>
              </a:spcBef>
              <a:buFont typeface="Wingdings 2" pitchFamily="18" charset="2"/>
              <a:buNone/>
              <a:defRPr/>
            </a:pPr>
            <a:endParaRPr lang="zh-CN" altLang="en-US" sz="2000" b="0" dirty="0"/>
          </a:p>
          <a:p>
            <a:pPr lvl="1" eaLnBrk="1" hangingPunct="1">
              <a:spcBef>
                <a:spcPct val="0"/>
              </a:spcBef>
              <a:defRPr/>
            </a:pPr>
            <a:endParaRPr lang="en-US" altLang="zh-CN" sz="2000" b="0" dirty="0"/>
          </a:p>
        </p:txBody>
      </p:sp>
      <p:sp>
        <p:nvSpPr>
          <p:cNvPr id="113667" name="Rectangle 5">
            <a:extLst>
              <a:ext uri="{FF2B5EF4-FFF2-40B4-BE49-F238E27FC236}">
                <a16:creationId xmlns:a16="http://schemas.microsoft.com/office/drawing/2014/main" id="{85E6C258-0D09-4D6F-B701-10EEB0B4E02D}"/>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818A39B4-11F2-4E6A-AD97-18C403A74D20}"/>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并行计算</a:t>
            </a:r>
            <a:endParaRPr lang="en-US" altLang="zh-CN" sz="2000" b="0"/>
          </a:p>
          <a:p>
            <a:pPr lvl="1" eaLnBrk="1" hangingPunct="1">
              <a:spcBef>
                <a:spcPct val="0"/>
              </a:spcBef>
            </a:pPr>
            <a:r>
              <a:rPr lang="zh-CN" altLang="en-US" sz="2000" b="0"/>
              <a:t>是指同时使用多种计算资源解决计算问题的过程，其主要目的是快速解决大型且复杂的计算问题；</a:t>
            </a:r>
            <a:endParaRPr lang="en-US" altLang="zh-CN" sz="2000" b="0"/>
          </a:p>
          <a:p>
            <a:pPr lvl="1" eaLnBrk="1" hangingPunct="1">
              <a:spcBef>
                <a:spcPct val="0"/>
              </a:spcBef>
            </a:pPr>
            <a:r>
              <a:rPr lang="zh-CN" altLang="en-US" sz="2000" b="0"/>
              <a:t>特点：把计算任务分派给系统内多个运算单元，如大型机的多</a:t>
            </a:r>
            <a:r>
              <a:rPr lang="en-US" altLang="zh-CN" sz="2000" b="0"/>
              <a:t>CPU</a:t>
            </a:r>
            <a:r>
              <a:rPr lang="zh-CN" altLang="en-US" sz="2000" b="0"/>
              <a:t>和存储器；</a:t>
            </a:r>
            <a:endParaRPr lang="en-US" altLang="zh-CN" sz="2000" b="0"/>
          </a:p>
          <a:p>
            <a:pPr lvl="1" eaLnBrk="1" hangingPunct="1">
              <a:spcBef>
                <a:spcPct val="0"/>
              </a:spcBef>
            </a:pPr>
            <a:r>
              <a:rPr lang="zh-CN" altLang="en-US" sz="2000" b="0"/>
              <a:t>优点：将工作分离成离散部分，有助于同时解决；随时并及时的执行多个程序指令；多计算资源下解决问题的耗时要少于单个计算资源下的耗时。</a:t>
            </a:r>
            <a:endParaRPr lang="en-US" altLang="zh-CN" sz="2000" b="0"/>
          </a:p>
        </p:txBody>
      </p:sp>
      <p:sp>
        <p:nvSpPr>
          <p:cNvPr id="14339" name="Rectangle 5">
            <a:extLst>
              <a:ext uri="{FF2B5EF4-FFF2-40B4-BE49-F238E27FC236}">
                <a16:creationId xmlns:a16="http://schemas.microsoft.com/office/drawing/2014/main" id="{FA4DD767-678E-4AE1-B47D-B9A840FFF5CD}"/>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093FBA14-3ACF-4B34-A514-0917BF316F61}"/>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云计算体系逻辑结构</a:t>
            </a:r>
            <a:endParaRPr lang="en-US" altLang="zh-CN" sz="2000" b="0" dirty="0"/>
          </a:p>
          <a:p>
            <a:pPr marL="457200" lvl="1" indent="0">
              <a:buFont typeface="Wingdings 2" pitchFamily="18" charset="2"/>
              <a:buNone/>
              <a:defRPr/>
            </a:pPr>
            <a:r>
              <a:rPr lang="zh-CN" altLang="en-US" sz="2000" dirty="0"/>
              <a:t>虚拟化资源</a:t>
            </a:r>
            <a:r>
              <a:rPr lang="zh-CN" altLang="en-US" sz="2000" b="0" dirty="0"/>
              <a:t>：</a:t>
            </a:r>
            <a:endParaRPr lang="en-US" altLang="zh-CN" sz="2000" b="0" dirty="0"/>
          </a:p>
          <a:p>
            <a:pPr lvl="1">
              <a:defRPr/>
            </a:pPr>
            <a:r>
              <a:rPr lang="zh-CN" altLang="en-US" sz="2000" b="0" dirty="0"/>
              <a:t>指一些可以实现一定操作具有一定功能，但其本身是虚拟而不是真实的资源，如计算池，存储池和网络池、数据库资源等，通过软件技术来实现相关的虚拟化功能包括虚拟环境、虚拟系统、虚拟平台。</a:t>
            </a:r>
            <a:endParaRPr lang="en-US" altLang="zh-CN" sz="2000" b="0" dirty="0"/>
          </a:p>
        </p:txBody>
      </p:sp>
      <p:sp>
        <p:nvSpPr>
          <p:cNvPr id="115715" name="Rectangle 5">
            <a:extLst>
              <a:ext uri="{FF2B5EF4-FFF2-40B4-BE49-F238E27FC236}">
                <a16:creationId xmlns:a16="http://schemas.microsoft.com/office/drawing/2014/main" id="{4644C7BF-270E-4E2A-8298-44326C5DAAB5}"/>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285AF56B-442A-4074-853F-2F94A7C6021F}"/>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云计算体系逻辑结构</a:t>
            </a:r>
            <a:endParaRPr lang="en-US" altLang="zh-CN" sz="2000" b="0" dirty="0"/>
          </a:p>
          <a:p>
            <a:pPr marL="457200" lvl="1" indent="0">
              <a:buFont typeface="Wingdings 2" pitchFamily="18" charset="2"/>
              <a:buNone/>
              <a:defRPr/>
            </a:pPr>
            <a:r>
              <a:rPr lang="zh-CN" altLang="en-US" sz="2000" dirty="0"/>
              <a:t>物理资源</a:t>
            </a:r>
            <a:r>
              <a:rPr lang="zh-CN" altLang="en-US" sz="2000" b="0" dirty="0"/>
              <a:t>：</a:t>
            </a:r>
            <a:endParaRPr lang="en-US" altLang="zh-CN" sz="2000" b="0" dirty="0"/>
          </a:p>
          <a:p>
            <a:pPr lvl="1">
              <a:defRPr/>
            </a:pPr>
            <a:r>
              <a:rPr lang="zh-CN" altLang="en-US" sz="2000" b="0" dirty="0"/>
              <a:t>主要指能支持计算机正常运行的一些硬件设备及技术，可以是价格低廉的</a:t>
            </a:r>
            <a:r>
              <a:rPr lang="en-US" altLang="zh-CN" sz="2000" b="0" dirty="0"/>
              <a:t>PC</a:t>
            </a:r>
            <a:r>
              <a:rPr lang="zh-CN" altLang="en-US" sz="2000" b="0" dirty="0"/>
              <a:t>，也可以是价格昂贵的服务器及磁盘阵列等设备，可以通过现有网络技术和并行技术、分布式技术将分散的计算机组成一个能提供超强功能的集群用于计算和存储等云计算操作。</a:t>
            </a:r>
          </a:p>
          <a:p>
            <a:pPr lvl="1">
              <a:defRPr/>
            </a:pPr>
            <a:r>
              <a:rPr lang="zh-CN" altLang="en-US" sz="2000" b="0" dirty="0"/>
              <a:t>在云计算时代，本地计算机可能不再像传统计算机那样需要空间足够的硬盘、大功率的处理器和大容量的内存，只需要一些必要的硬件设备如网络设备和基本的输入输出设备等。</a:t>
            </a:r>
            <a:endParaRPr lang="en-US" altLang="zh-CN" sz="2000" b="0" dirty="0"/>
          </a:p>
        </p:txBody>
      </p:sp>
      <p:sp>
        <p:nvSpPr>
          <p:cNvPr id="117763" name="Rectangle 5">
            <a:extLst>
              <a:ext uri="{FF2B5EF4-FFF2-40B4-BE49-F238E27FC236}">
                <a16:creationId xmlns:a16="http://schemas.microsoft.com/office/drawing/2014/main" id="{A886E57E-A7D4-4581-B416-6DFFE3203A04}"/>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a:extLst>
              <a:ext uri="{FF2B5EF4-FFF2-40B4-BE49-F238E27FC236}">
                <a16:creationId xmlns:a16="http://schemas.microsoft.com/office/drawing/2014/main" id="{2713EFF8-C3CD-480F-ABBD-049E58C46B14}"/>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云计算体系物理结构</a:t>
            </a:r>
            <a:endParaRPr lang="en-US" altLang="zh-CN" sz="2000" b="0"/>
          </a:p>
        </p:txBody>
      </p:sp>
      <p:sp>
        <p:nvSpPr>
          <p:cNvPr id="119811" name="Rectangle 5">
            <a:extLst>
              <a:ext uri="{FF2B5EF4-FFF2-40B4-BE49-F238E27FC236}">
                <a16:creationId xmlns:a16="http://schemas.microsoft.com/office/drawing/2014/main" id="{1AE08146-F4F9-454B-9318-8BC0B252D65C}"/>
              </a:ext>
            </a:extLst>
          </p:cNvPr>
          <p:cNvSpPr>
            <a:spLocks noGrp="1" noChangeArrowheads="1"/>
          </p:cNvSpPr>
          <p:nvPr>
            <p:ph type="title"/>
          </p:nvPr>
        </p:nvSpPr>
        <p:spPr>
          <a:noFill/>
        </p:spPr>
        <p:txBody>
          <a:bodyPr/>
          <a:lstStyle/>
          <a:p>
            <a:pPr eaLnBrk="1" hangingPunct="1"/>
            <a:r>
              <a:rPr lang="zh-CN" altLang="en-US"/>
              <a:t>云计算</a:t>
            </a:r>
          </a:p>
        </p:txBody>
      </p:sp>
      <p:grpSp>
        <p:nvGrpSpPr>
          <p:cNvPr id="119812" name="Group 56">
            <a:extLst>
              <a:ext uri="{FF2B5EF4-FFF2-40B4-BE49-F238E27FC236}">
                <a16:creationId xmlns:a16="http://schemas.microsoft.com/office/drawing/2014/main" id="{B9EC46F7-2629-4737-81CC-901E1D0054AF}"/>
              </a:ext>
            </a:extLst>
          </p:cNvPr>
          <p:cNvGrpSpPr>
            <a:grpSpLocks/>
          </p:cNvGrpSpPr>
          <p:nvPr/>
        </p:nvGrpSpPr>
        <p:grpSpPr bwMode="auto">
          <a:xfrm>
            <a:off x="0" y="1593850"/>
            <a:ext cx="8769350" cy="4572000"/>
            <a:chOff x="28" y="981"/>
            <a:chExt cx="5692" cy="2880"/>
          </a:xfrm>
        </p:grpSpPr>
        <p:pic>
          <p:nvPicPr>
            <p:cNvPr id="119813" name="Picture 48" descr="MCj04352420000[1]">
              <a:extLst>
                <a:ext uri="{FF2B5EF4-FFF2-40B4-BE49-F238E27FC236}">
                  <a16:creationId xmlns:a16="http://schemas.microsoft.com/office/drawing/2014/main" id="{2440AD4D-FD84-480D-9829-E90A86E1C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 y="1752"/>
              <a:ext cx="616" cy="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4" name="Rectangle 15">
              <a:extLst>
                <a:ext uri="{FF2B5EF4-FFF2-40B4-BE49-F238E27FC236}">
                  <a16:creationId xmlns:a16="http://schemas.microsoft.com/office/drawing/2014/main" id="{3631945E-D573-4927-A63C-FA8442F8E02F}"/>
                </a:ext>
              </a:extLst>
            </p:cNvPr>
            <p:cNvSpPr>
              <a:spLocks noChangeArrowheads="1"/>
            </p:cNvSpPr>
            <p:nvPr/>
          </p:nvSpPr>
          <p:spPr bwMode="auto">
            <a:xfrm>
              <a:off x="4924" y="1125"/>
              <a:ext cx="768" cy="384"/>
            </a:xfrm>
            <a:prstGeom prst="rect">
              <a:avLst/>
            </a:prstGeom>
            <a:solidFill>
              <a:schemeClr val="accent1"/>
            </a:solidFill>
            <a:ln w="9525">
              <a:solidFill>
                <a:schemeClr val="tx1"/>
              </a:solidFill>
              <a:miter lim="800000"/>
              <a:headEnd/>
              <a:tailEnd/>
            </a:ln>
            <a:effectLst>
              <a:outerShdw sy="-50000" kx="2453608" rotWithShape="0">
                <a:schemeClr val="bg2">
                  <a:alpha val="50000"/>
                </a:schemeClr>
              </a:outerShdw>
            </a:effectLst>
          </p:spPr>
          <p:txBody>
            <a:bodyPr wrap="none" anchor="ct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FontTx/>
                <a:buNone/>
              </a:pPr>
              <a:endParaRPr lang="zh-CN" altLang="en-US" sz="2800">
                <a:solidFill>
                  <a:srgbClr val="000066"/>
                </a:solidFill>
                <a:latin typeface="Times New Roman" panose="02020603050405020304" pitchFamily="18" charset="0"/>
                <a:ea typeface="楷体_GB2312" pitchFamily="49" charset="-122"/>
              </a:endParaRPr>
            </a:p>
          </p:txBody>
        </p:sp>
        <p:sp>
          <p:nvSpPr>
            <p:cNvPr id="7" name="AutoShape 16">
              <a:extLst>
                <a:ext uri="{FF2B5EF4-FFF2-40B4-BE49-F238E27FC236}">
                  <a16:creationId xmlns:a16="http://schemas.microsoft.com/office/drawing/2014/main" id="{A75178D1-A1DC-4F1D-A85C-23416095D6E0}"/>
                </a:ext>
              </a:extLst>
            </p:cNvPr>
            <p:cNvSpPr>
              <a:spLocks noChangeArrowheads="1"/>
            </p:cNvSpPr>
            <p:nvPr/>
          </p:nvSpPr>
          <p:spPr bwMode="auto">
            <a:xfrm>
              <a:off x="315" y="3256"/>
              <a:ext cx="673" cy="432"/>
            </a:xfrm>
            <a:prstGeom prst="roundRect">
              <a:avLst>
                <a:gd name="adj" fmla="val 16667"/>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defRPr/>
              </a:pPr>
              <a:endParaRPr lang="zh-CN" altLang="en-US" sz="1800">
                <a:ea typeface="宋体" pitchFamily="2" charset="-122"/>
              </a:endParaRPr>
            </a:p>
            <a:p>
              <a:pPr algn="ctr">
                <a:defRPr/>
              </a:pPr>
              <a:r>
                <a:rPr lang="en-US" altLang="zh-CN" sz="1000">
                  <a:ea typeface="宋体" pitchFamily="2" charset="-122"/>
                </a:rPr>
                <a:t>IBM         </a:t>
              </a:r>
            </a:p>
            <a:p>
              <a:pPr algn="ctr">
                <a:defRPr/>
              </a:pPr>
              <a:r>
                <a:rPr lang="en-US" altLang="zh-CN" sz="1000">
                  <a:ea typeface="宋体" pitchFamily="2" charset="-122"/>
                </a:rPr>
                <a:t>Monitoring v.6</a:t>
              </a:r>
            </a:p>
            <a:p>
              <a:pPr algn="ctr">
                <a:defRPr/>
              </a:pPr>
              <a:endParaRPr lang="zh-CN" altLang="en-US">
                <a:ea typeface="宋体" pitchFamily="2" charset="-122"/>
              </a:endParaRPr>
            </a:p>
          </p:txBody>
        </p:sp>
        <p:sp>
          <p:nvSpPr>
            <p:cNvPr id="8" name="AutoShape 17">
              <a:extLst>
                <a:ext uri="{FF2B5EF4-FFF2-40B4-BE49-F238E27FC236}">
                  <a16:creationId xmlns:a16="http://schemas.microsoft.com/office/drawing/2014/main" id="{C0A59553-B88D-424A-A402-9E0A3A9E799F}"/>
                </a:ext>
              </a:extLst>
            </p:cNvPr>
            <p:cNvSpPr>
              <a:spLocks noChangeArrowheads="1"/>
            </p:cNvSpPr>
            <p:nvPr/>
          </p:nvSpPr>
          <p:spPr bwMode="auto">
            <a:xfrm>
              <a:off x="1036" y="3256"/>
              <a:ext cx="336" cy="432"/>
            </a:xfrm>
            <a:prstGeom prst="roundRect">
              <a:avLst>
                <a:gd name="adj" fmla="val 16667"/>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defRPr/>
              </a:pPr>
              <a:endParaRPr lang="zh-CN" altLang="en-US" sz="1800">
                <a:ea typeface="宋体" pitchFamily="2" charset="-122"/>
              </a:endParaRPr>
            </a:p>
            <a:p>
              <a:pPr algn="ctr">
                <a:defRPr/>
              </a:pPr>
              <a:r>
                <a:rPr lang="en-US" altLang="zh-CN" sz="1000">
                  <a:ea typeface="宋体" pitchFamily="2" charset="-122"/>
                </a:rPr>
                <a:t>DB2</a:t>
              </a:r>
              <a:endParaRPr lang="en-US" altLang="zh-CN" sz="800">
                <a:ea typeface="宋体" pitchFamily="2" charset="-122"/>
              </a:endParaRPr>
            </a:p>
            <a:p>
              <a:pPr algn="ctr">
                <a:defRPr/>
              </a:pPr>
              <a:endParaRPr lang="en-US" altLang="zh-CN" sz="1800">
                <a:ea typeface="宋体" pitchFamily="2" charset="-122"/>
              </a:endParaRPr>
            </a:p>
            <a:p>
              <a:pPr algn="ctr">
                <a:defRPr/>
              </a:pPr>
              <a:endParaRPr lang="zh-CN" altLang="en-US" sz="1800">
                <a:ea typeface="宋体" pitchFamily="2" charset="-122"/>
              </a:endParaRPr>
            </a:p>
          </p:txBody>
        </p:sp>
        <p:sp>
          <p:nvSpPr>
            <p:cNvPr id="119817" name="Text Box 18">
              <a:extLst>
                <a:ext uri="{FF2B5EF4-FFF2-40B4-BE49-F238E27FC236}">
                  <a16:creationId xmlns:a16="http://schemas.microsoft.com/office/drawing/2014/main" id="{CEBA77E6-2D47-4919-8582-503440687425}"/>
                </a:ext>
              </a:extLst>
            </p:cNvPr>
            <p:cNvSpPr txBox="1">
              <a:spLocks noChangeArrowheads="1"/>
            </p:cNvSpPr>
            <p:nvPr/>
          </p:nvSpPr>
          <p:spPr bwMode="auto">
            <a:xfrm>
              <a:off x="508" y="3688"/>
              <a:ext cx="25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ClrTx/>
                <a:buFontTx/>
                <a:buNone/>
              </a:pPr>
              <a:r>
                <a:rPr lang="zh-CN" altLang="en-US" sz="1200" b="0">
                  <a:solidFill>
                    <a:schemeClr val="tx1"/>
                  </a:solidFill>
                  <a:latin typeface="Arial" panose="020B0604020202020204" pitchFamily="34" charset="0"/>
                  <a:ea typeface="宋体" panose="02010600030101010101" pitchFamily="2" charset="-122"/>
                </a:rPr>
                <a:t>资源管理栈</a:t>
              </a:r>
            </a:p>
          </p:txBody>
        </p:sp>
        <p:sp>
          <p:nvSpPr>
            <p:cNvPr id="10" name="AutoShape 19">
              <a:extLst>
                <a:ext uri="{FF2B5EF4-FFF2-40B4-BE49-F238E27FC236}">
                  <a16:creationId xmlns:a16="http://schemas.microsoft.com/office/drawing/2014/main" id="{50AF2B35-A55F-4FB8-A309-46650E195511}"/>
                </a:ext>
              </a:extLst>
            </p:cNvPr>
            <p:cNvSpPr>
              <a:spLocks noChangeArrowheads="1"/>
            </p:cNvSpPr>
            <p:nvPr/>
          </p:nvSpPr>
          <p:spPr bwMode="auto">
            <a:xfrm>
              <a:off x="1396" y="3256"/>
              <a:ext cx="853" cy="432"/>
            </a:xfrm>
            <a:prstGeom prst="roundRect">
              <a:avLst>
                <a:gd name="adj" fmla="val 16667"/>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defRPr/>
              </a:pPr>
              <a:endParaRPr lang="zh-CN" altLang="en-US" sz="1800">
                <a:ea typeface="宋体" pitchFamily="2" charset="-122"/>
              </a:endParaRPr>
            </a:p>
            <a:p>
              <a:pPr algn="ctr">
                <a:defRPr/>
              </a:pPr>
              <a:endParaRPr lang="zh-CN" altLang="en-US" sz="1800">
                <a:ea typeface="宋体" pitchFamily="2" charset="-122"/>
              </a:endParaRPr>
            </a:p>
            <a:p>
              <a:pPr algn="ctr">
                <a:defRPr/>
              </a:pPr>
              <a:r>
                <a:rPr lang="zh-CN" altLang="en-US" sz="1000">
                  <a:ea typeface="宋体" pitchFamily="2" charset="-122"/>
                </a:rPr>
                <a:t>             </a:t>
              </a:r>
              <a:r>
                <a:rPr lang="en-US" altLang="zh-CN" sz="1000">
                  <a:ea typeface="宋体" pitchFamily="2" charset="-122"/>
                </a:rPr>
                <a:t>Provisioning </a:t>
              </a:r>
            </a:p>
            <a:p>
              <a:pPr algn="ctr">
                <a:defRPr/>
              </a:pPr>
              <a:r>
                <a:rPr lang="en-US" altLang="zh-CN" sz="1000">
                  <a:ea typeface="宋体" pitchFamily="2" charset="-122"/>
                </a:rPr>
                <a:t>Manager v.5.1</a:t>
              </a:r>
            </a:p>
            <a:p>
              <a:pPr algn="ctr">
                <a:defRPr/>
              </a:pPr>
              <a:endParaRPr lang="en-US" altLang="zh-CN" sz="1800">
                <a:ea typeface="宋体" pitchFamily="2" charset="-122"/>
              </a:endParaRPr>
            </a:p>
            <a:p>
              <a:pPr algn="ctr">
                <a:defRPr/>
              </a:pPr>
              <a:endParaRPr lang="zh-CN" altLang="en-US" sz="1800">
                <a:ea typeface="宋体" pitchFamily="2" charset="-122"/>
              </a:endParaRPr>
            </a:p>
          </p:txBody>
        </p:sp>
        <p:sp>
          <p:nvSpPr>
            <p:cNvPr id="11" name="AutoShape 20">
              <a:extLst>
                <a:ext uri="{FF2B5EF4-FFF2-40B4-BE49-F238E27FC236}">
                  <a16:creationId xmlns:a16="http://schemas.microsoft.com/office/drawing/2014/main" id="{E2ADA337-B6EB-49C5-AF2D-4815C48CCF9C}"/>
                </a:ext>
              </a:extLst>
            </p:cNvPr>
            <p:cNvSpPr>
              <a:spLocks noChangeArrowheads="1"/>
            </p:cNvSpPr>
            <p:nvPr/>
          </p:nvSpPr>
          <p:spPr bwMode="auto">
            <a:xfrm>
              <a:off x="2332" y="3256"/>
              <a:ext cx="816" cy="432"/>
            </a:xfrm>
            <a:prstGeom prst="roundRect">
              <a:avLst>
                <a:gd name="adj" fmla="val 16667"/>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defRPr/>
              </a:pPr>
              <a:endParaRPr lang="zh-CN" altLang="en-US" sz="1800">
                <a:ea typeface="宋体" pitchFamily="2" charset="-122"/>
              </a:endParaRPr>
            </a:p>
            <a:p>
              <a:pPr algn="ctr">
                <a:defRPr/>
              </a:pPr>
              <a:endParaRPr lang="zh-CN" altLang="en-US" sz="1800">
                <a:ea typeface="宋体" pitchFamily="2" charset="-122"/>
              </a:endParaRPr>
            </a:p>
            <a:p>
              <a:pPr algn="ctr">
                <a:defRPr/>
              </a:pPr>
              <a:r>
                <a:rPr lang="en-US" altLang="zh-CN" sz="1000">
                  <a:ea typeface="宋体" pitchFamily="2" charset="-122"/>
                </a:rPr>
                <a:t>WebSphere </a:t>
              </a:r>
            </a:p>
            <a:p>
              <a:pPr algn="ctr">
                <a:defRPr/>
              </a:pPr>
              <a:r>
                <a:rPr lang="en-US" altLang="zh-CN" sz="1000">
                  <a:ea typeface="宋体" pitchFamily="2" charset="-122"/>
                </a:rPr>
                <a:t>Application Server</a:t>
              </a:r>
            </a:p>
            <a:p>
              <a:pPr algn="ctr">
                <a:defRPr/>
              </a:pPr>
              <a:endParaRPr lang="en-US" altLang="zh-CN" sz="1800">
                <a:ea typeface="宋体" pitchFamily="2" charset="-122"/>
              </a:endParaRPr>
            </a:p>
            <a:p>
              <a:pPr algn="ctr">
                <a:defRPr/>
              </a:pPr>
              <a:endParaRPr lang="zh-CN" altLang="en-US" sz="1800">
                <a:ea typeface="宋体" pitchFamily="2" charset="-122"/>
              </a:endParaRPr>
            </a:p>
          </p:txBody>
        </p:sp>
        <p:sp>
          <p:nvSpPr>
            <p:cNvPr id="119820" name="AutoShape 21">
              <a:extLst>
                <a:ext uri="{FF2B5EF4-FFF2-40B4-BE49-F238E27FC236}">
                  <a16:creationId xmlns:a16="http://schemas.microsoft.com/office/drawing/2014/main" id="{3D200715-79F9-4486-AFC1-A32739665287}"/>
                </a:ext>
              </a:extLst>
            </p:cNvPr>
            <p:cNvSpPr>
              <a:spLocks noChangeArrowheads="1"/>
            </p:cNvSpPr>
            <p:nvPr/>
          </p:nvSpPr>
          <p:spPr bwMode="auto">
            <a:xfrm>
              <a:off x="652" y="2940"/>
              <a:ext cx="144" cy="192"/>
            </a:xfrm>
            <a:prstGeom prst="upDownArrow">
              <a:avLst>
                <a:gd name="adj1" fmla="val 50000"/>
                <a:gd name="adj2" fmla="val 26667"/>
              </a:avLst>
            </a:prstGeom>
            <a:solidFill>
              <a:srgbClr val="0000FF"/>
            </a:solidFill>
            <a:ln w="9525">
              <a:solidFill>
                <a:schemeClr val="tx1"/>
              </a:solidFill>
              <a:miter lim="800000"/>
              <a:headEnd/>
              <a:tailEnd/>
            </a:ln>
          </p:spPr>
          <p:txBody>
            <a:bodyPr wrap="none" anchor="ct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endParaRPr kumimoji="1" lang="zh-CN" altLang="en-US" sz="1400">
                <a:solidFill>
                  <a:schemeClr val="tx1"/>
                </a:solidFill>
                <a:latin typeface="Arial" panose="020B0604020202020204" pitchFamily="34" charset="0"/>
                <a:ea typeface="华文中宋" panose="02010600040101010101" pitchFamily="2" charset="-122"/>
              </a:endParaRPr>
            </a:p>
          </p:txBody>
        </p:sp>
        <p:sp>
          <p:nvSpPr>
            <p:cNvPr id="119821" name="AutoShape 22">
              <a:extLst>
                <a:ext uri="{FF2B5EF4-FFF2-40B4-BE49-F238E27FC236}">
                  <a16:creationId xmlns:a16="http://schemas.microsoft.com/office/drawing/2014/main" id="{C4685498-4E0C-4A9C-B01A-3C84843DA503}"/>
                </a:ext>
              </a:extLst>
            </p:cNvPr>
            <p:cNvSpPr>
              <a:spLocks noChangeArrowheads="1"/>
            </p:cNvSpPr>
            <p:nvPr/>
          </p:nvSpPr>
          <p:spPr bwMode="auto">
            <a:xfrm>
              <a:off x="1756" y="2940"/>
              <a:ext cx="144" cy="192"/>
            </a:xfrm>
            <a:prstGeom prst="upDownArrow">
              <a:avLst>
                <a:gd name="adj1" fmla="val 50000"/>
                <a:gd name="adj2" fmla="val 26667"/>
              </a:avLst>
            </a:prstGeom>
            <a:solidFill>
              <a:srgbClr val="0000FF"/>
            </a:solidFill>
            <a:ln w="9525">
              <a:solidFill>
                <a:schemeClr val="tx1"/>
              </a:solidFill>
              <a:miter lim="800000"/>
              <a:headEnd/>
              <a:tailEnd/>
            </a:ln>
          </p:spPr>
          <p:txBody>
            <a:bodyPr wrap="none" anchor="ct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endParaRPr kumimoji="1" lang="zh-CN" altLang="en-US" sz="1400">
                <a:solidFill>
                  <a:schemeClr val="tx1"/>
                </a:solidFill>
                <a:latin typeface="Arial" panose="020B0604020202020204" pitchFamily="34" charset="0"/>
                <a:ea typeface="华文中宋" panose="02010600040101010101" pitchFamily="2" charset="-122"/>
              </a:endParaRPr>
            </a:p>
          </p:txBody>
        </p:sp>
        <p:sp>
          <p:nvSpPr>
            <p:cNvPr id="119822" name="Text Box 23">
              <a:extLst>
                <a:ext uri="{FF2B5EF4-FFF2-40B4-BE49-F238E27FC236}">
                  <a16:creationId xmlns:a16="http://schemas.microsoft.com/office/drawing/2014/main" id="{8E55FE4B-DAD1-4E16-A246-27EFD8F0595F}"/>
                </a:ext>
              </a:extLst>
            </p:cNvPr>
            <p:cNvSpPr txBox="1">
              <a:spLocks noChangeArrowheads="1"/>
            </p:cNvSpPr>
            <p:nvPr/>
          </p:nvSpPr>
          <p:spPr bwMode="auto">
            <a:xfrm>
              <a:off x="28" y="3285"/>
              <a:ext cx="10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119823" name="Text Box 24">
              <a:extLst>
                <a:ext uri="{FF2B5EF4-FFF2-40B4-BE49-F238E27FC236}">
                  <a16:creationId xmlns:a16="http://schemas.microsoft.com/office/drawing/2014/main" id="{B7727155-170A-4C47-8739-2273769D4CAA}"/>
                </a:ext>
              </a:extLst>
            </p:cNvPr>
            <p:cNvSpPr txBox="1">
              <a:spLocks noChangeArrowheads="1"/>
            </p:cNvSpPr>
            <p:nvPr/>
          </p:nvSpPr>
          <p:spPr bwMode="auto">
            <a:xfrm>
              <a:off x="748" y="2987"/>
              <a:ext cx="57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1000">
                  <a:solidFill>
                    <a:schemeClr val="tx1"/>
                  </a:solidFill>
                  <a:latin typeface="Arial" panose="020B0604020202020204" pitchFamily="34" charset="0"/>
                  <a:ea typeface="宋体" panose="02010600030101010101" pitchFamily="2" charset="-122"/>
                </a:rPr>
                <a:t>监控</a:t>
              </a:r>
            </a:p>
          </p:txBody>
        </p:sp>
        <p:sp>
          <p:nvSpPr>
            <p:cNvPr id="119824" name="Text Box 25">
              <a:extLst>
                <a:ext uri="{FF2B5EF4-FFF2-40B4-BE49-F238E27FC236}">
                  <a16:creationId xmlns:a16="http://schemas.microsoft.com/office/drawing/2014/main" id="{7A01DBD2-427B-4CD2-A7F5-2672BC01E567}"/>
                </a:ext>
              </a:extLst>
            </p:cNvPr>
            <p:cNvSpPr txBox="1">
              <a:spLocks noChangeArrowheads="1"/>
            </p:cNvSpPr>
            <p:nvPr/>
          </p:nvSpPr>
          <p:spPr bwMode="auto">
            <a:xfrm>
              <a:off x="1852" y="2978"/>
              <a:ext cx="148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000">
                  <a:solidFill>
                    <a:schemeClr val="tx1"/>
                  </a:solidFill>
                  <a:latin typeface="Arial" panose="020B0604020202020204" pitchFamily="34" charset="0"/>
                  <a:ea typeface="宋体" panose="02010600030101010101" pitchFamily="2" charset="-122"/>
                </a:rPr>
                <a:t>Provisioning Baremetal &amp; Xen VM</a:t>
              </a:r>
            </a:p>
          </p:txBody>
        </p:sp>
        <p:pic>
          <p:nvPicPr>
            <p:cNvPr id="119825" name="Picture 26">
              <a:extLst>
                <a:ext uri="{FF2B5EF4-FFF2-40B4-BE49-F238E27FC236}">
                  <a16:creationId xmlns:a16="http://schemas.microsoft.com/office/drawing/2014/main" id="{3B3ECDCA-0E8F-4C84-AF16-BBC591B17A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 y="3294"/>
              <a:ext cx="68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26" name="Picture 27">
              <a:extLst>
                <a:ext uri="{FF2B5EF4-FFF2-40B4-BE49-F238E27FC236}">
                  <a16:creationId xmlns:a16="http://schemas.microsoft.com/office/drawing/2014/main" id="{BDF332D7-7ED7-4943-AE9D-10AAF72DDC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 y="3339"/>
              <a:ext cx="590"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27" name="AutoShape 30">
              <a:extLst>
                <a:ext uri="{FF2B5EF4-FFF2-40B4-BE49-F238E27FC236}">
                  <a16:creationId xmlns:a16="http://schemas.microsoft.com/office/drawing/2014/main" id="{CBD79E8E-44A7-4E9A-9E37-CE6346CF4843}"/>
                </a:ext>
              </a:extLst>
            </p:cNvPr>
            <p:cNvSpPr>
              <a:spLocks noChangeArrowheads="1"/>
            </p:cNvSpPr>
            <p:nvPr/>
          </p:nvSpPr>
          <p:spPr bwMode="auto">
            <a:xfrm>
              <a:off x="3719" y="2437"/>
              <a:ext cx="1978" cy="263"/>
            </a:xfrm>
            <a:prstGeom prst="roundRect">
              <a:avLst>
                <a:gd name="adj" fmla="val 16667"/>
              </a:avLst>
            </a:prstGeom>
            <a:gradFill rotWithShape="1">
              <a:gsLst>
                <a:gs pos="0">
                  <a:srgbClr val="FFFF00"/>
                </a:gs>
                <a:gs pos="50000">
                  <a:srgbClr val="767600"/>
                </a:gs>
                <a:gs pos="100000">
                  <a:srgbClr val="FFFF00"/>
                </a:gs>
              </a:gsLst>
              <a:lin ang="5400000" scaled="1"/>
            </a:gradFill>
            <a:ln w="9525">
              <a:round/>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endParaRPr lang="zh-CN" altLang="en-US" sz="1000">
                <a:solidFill>
                  <a:schemeClr val="tx1"/>
                </a:solidFill>
                <a:latin typeface="Arial" panose="020B0604020202020204" pitchFamily="34" charset="0"/>
                <a:ea typeface="宋体" panose="02010600030101010101" pitchFamily="2" charset="-122"/>
              </a:endParaRPr>
            </a:p>
            <a:p>
              <a:pPr algn="ctr" eaLnBrk="1" hangingPunct="1">
                <a:lnSpc>
                  <a:spcPct val="100000"/>
                </a:lnSpc>
                <a:spcBef>
                  <a:spcPct val="0"/>
                </a:spcBef>
                <a:buClrTx/>
                <a:buFontTx/>
                <a:buNone/>
              </a:pPr>
              <a:r>
                <a:rPr lang="en-US" altLang="zh-CN" sz="1000">
                  <a:solidFill>
                    <a:schemeClr val="tx1"/>
                  </a:solidFill>
                  <a:latin typeface="Arial" panose="020B0604020202020204" pitchFamily="34" charset="0"/>
                  <a:ea typeface="宋体" panose="02010600030101010101" pitchFamily="2" charset="-122"/>
                </a:rPr>
                <a:t>Linux with Xen</a:t>
              </a:r>
            </a:p>
            <a:p>
              <a:pPr algn="ctr" eaLnBrk="1" hangingPunct="1">
                <a:lnSpc>
                  <a:spcPct val="100000"/>
                </a:lnSpc>
                <a:spcBef>
                  <a:spcPct val="0"/>
                </a:spcBef>
                <a:buClrTx/>
                <a:buFontTx/>
                <a:buNone/>
              </a:pPr>
              <a:endParaRPr lang="zh-CN" altLang="en-US" sz="1400">
                <a:solidFill>
                  <a:schemeClr val="tx1"/>
                </a:solidFill>
                <a:latin typeface="Arial" panose="020B0604020202020204" pitchFamily="34" charset="0"/>
                <a:ea typeface="宋体" panose="02010600030101010101" pitchFamily="2" charset="-122"/>
              </a:endParaRPr>
            </a:p>
          </p:txBody>
        </p:sp>
        <p:sp>
          <p:nvSpPr>
            <p:cNvPr id="119828" name="AutoShape 31">
              <a:extLst>
                <a:ext uri="{FF2B5EF4-FFF2-40B4-BE49-F238E27FC236}">
                  <a16:creationId xmlns:a16="http://schemas.microsoft.com/office/drawing/2014/main" id="{7952363B-5BC6-4BEE-BAFC-648B75D6D296}"/>
                </a:ext>
              </a:extLst>
            </p:cNvPr>
            <p:cNvSpPr>
              <a:spLocks noChangeArrowheads="1"/>
            </p:cNvSpPr>
            <p:nvPr/>
          </p:nvSpPr>
          <p:spPr bwMode="auto">
            <a:xfrm>
              <a:off x="3719" y="2138"/>
              <a:ext cx="1978" cy="263"/>
            </a:xfrm>
            <a:prstGeom prst="roundRect">
              <a:avLst>
                <a:gd name="adj" fmla="val 16667"/>
              </a:avLst>
            </a:prstGeom>
            <a:gradFill rotWithShape="1">
              <a:gsLst>
                <a:gs pos="0">
                  <a:srgbClr val="760000"/>
                </a:gs>
                <a:gs pos="50000">
                  <a:srgbClr val="FF0000"/>
                </a:gs>
                <a:gs pos="100000">
                  <a:srgbClr val="760000"/>
                </a:gs>
              </a:gsLst>
              <a:lin ang="5400000" scaled="1"/>
            </a:gradFill>
            <a:ln w="9525">
              <a:round/>
              <a:headEnd/>
              <a:tailEnd/>
            </a:ln>
            <a:scene3d>
              <a:camera prst="legacyObliqueTopRight"/>
              <a:lightRig rig="legacyFlat3" dir="b"/>
            </a:scene3d>
            <a:sp3d extrusionH="430200" prstMaterial="legacyMatte">
              <a:bevelT w="13500" h="13500" prst="angle"/>
              <a:bevelB w="13500" h="13500" prst="angle"/>
              <a:extrusionClr>
                <a:srgbClr val="FF0000"/>
              </a:extrusionClr>
              <a:contourClr>
                <a:srgbClr val="760000"/>
              </a:contourClr>
            </a:sp3d>
          </p:spPr>
          <p:txBody>
            <a:bodyPr wrap="none" anchor="ctr">
              <a:flatTx/>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endParaRPr lang="zh-CN" altLang="en-US" sz="1000">
                <a:solidFill>
                  <a:schemeClr val="tx1"/>
                </a:solidFill>
                <a:latin typeface="Arial" panose="020B0604020202020204" pitchFamily="34" charset="0"/>
                <a:ea typeface="宋体" panose="02010600030101010101" pitchFamily="2" charset="-122"/>
              </a:endParaRPr>
            </a:p>
            <a:p>
              <a:pPr algn="ctr" eaLnBrk="1" hangingPunct="1">
                <a:lnSpc>
                  <a:spcPct val="100000"/>
                </a:lnSpc>
                <a:spcBef>
                  <a:spcPct val="0"/>
                </a:spcBef>
                <a:buClrTx/>
                <a:buFontTx/>
                <a:buNone/>
              </a:pPr>
              <a:r>
                <a:rPr lang="en-US" altLang="zh-CN" sz="1000">
                  <a:solidFill>
                    <a:schemeClr val="tx1"/>
                  </a:solidFill>
                  <a:latin typeface="Arial" panose="020B0604020202020204" pitchFamily="34" charset="0"/>
                  <a:ea typeface="宋体" panose="02010600030101010101" pitchFamily="2" charset="-122"/>
                </a:rPr>
                <a:t>Tivoli </a:t>
              </a:r>
              <a:r>
                <a:rPr lang="zh-CN" altLang="en-US" sz="1000">
                  <a:solidFill>
                    <a:schemeClr val="tx1"/>
                  </a:solidFill>
                  <a:latin typeface="Arial" panose="020B0604020202020204" pitchFamily="34" charset="0"/>
                  <a:ea typeface="宋体" panose="02010600030101010101" pitchFamily="2" charset="-122"/>
                </a:rPr>
                <a:t>监控工具</a:t>
              </a:r>
            </a:p>
            <a:p>
              <a:pPr algn="ctr" eaLnBrk="1" hangingPunct="1">
                <a:lnSpc>
                  <a:spcPct val="100000"/>
                </a:lnSpc>
                <a:spcBef>
                  <a:spcPct val="0"/>
                </a:spcBef>
                <a:buClrTx/>
                <a:buFontTx/>
                <a:buNone/>
              </a:pPr>
              <a:endParaRPr lang="zh-CN" altLang="en-US" sz="1000">
                <a:solidFill>
                  <a:schemeClr val="tx1"/>
                </a:solidFill>
                <a:latin typeface="Arial" panose="020B0604020202020204" pitchFamily="34" charset="0"/>
                <a:ea typeface="宋体" panose="02010600030101010101" pitchFamily="2" charset="-122"/>
              </a:endParaRPr>
            </a:p>
          </p:txBody>
        </p:sp>
        <p:sp>
          <p:nvSpPr>
            <p:cNvPr id="119829" name="AutoShape 33">
              <a:extLst>
                <a:ext uri="{FF2B5EF4-FFF2-40B4-BE49-F238E27FC236}">
                  <a16:creationId xmlns:a16="http://schemas.microsoft.com/office/drawing/2014/main" id="{B1FE34EB-5F13-4DF4-9D8B-06D0A2EB110B}"/>
                </a:ext>
              </a:extLst>
            </p:cNvPr>
            <p:cNvSpPr>
              <a:spLocks noChangeArrowheads="1"/>
            </p:cNvSpPr>
            <p:nvPr/>
          </p:nvSpPr>
          <p:spPr bwMode="auto">
            <a:xfrm>
              <a:off x="3719" y="1797"/>
              <a:ext cx="446" cy="299"/>
            </a:xfrm>
            <a:prstGeom prst="roundRect">
              <a:avLst>
                <a:gd name="adj" fmla="val 16667"/>
              </a:avLst>
            </a:prstGeom>
            <a:gradFill rotWithShape="1">
              <a:gsLst>
                <a:gs pos="0">
                  <a:srgbClr val="005E00"/>
                </a:gs>
                <a:gs pos="50000">
                  <a:srgbClr val="00CC00"/>
                </a:gs>
                <a:gs pos="100000">
                  <a:srgbClr val="005E00"/>
                </a:gs>
              </a:gsLst>
              <a:lin ang="0" scaled="1"/>
            </a:gradFill>
            <a:ln w="9525">
              <a:round/>
              <a:headEnd/>
              <a:tailEnd/>
            </a:ln>
            <a:scene3d>
              <a:camera prst="legacyObliqueTopRight"/>
              <a:lightRig rig="legacyFlat3" dir="b"/>
            </a:scene3d>
            <a:sp3d extrusionH="430200" prstMaterial="legacyMatte">
              <a:bevelT w="13500" h="13500" prst="angle"/>
              <a:bevelB w="13500" h="13500" prst="angle"/>
              <a:extrusionClr>
                <a:srgbClr val="00CC00"/>
              </a:extrusionClr>
              <a:contourClr>
                <a:srgbClr val="005E00"/>
              </a:contourClr>
            </a:sp3d>
          </p:spPr>
          <p:txBody>
            <a:bodyPr wrap="none" anchor="ctr">
              <a:flatTx/>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en-US" sz="1000">
                  <a:solidFill>
                    <a:schemeClr val="tx1"/>
                  </a:solidFill>
                  <a:latin typeface="Arial" panose="020B0604020202020204" pitchFamily="34" charset="0"/>
                  <a:ea typeface="宋体" panose="02010600030101010101" pitchFamily="2" charset="-122"/>
                </a:rPr>
                <a:t>虚拟机</a:t>
              </a:r>
            </a:p>
          </p:txBody>
        </p:sp>
        <p:sp>
          <p:nvSpPr>
            <p:cNvPr id="119830" name="AutoShape 34">
              <a:extLst>
                <a:ext uri="{FF2B5EF4-FFF2-40B4-BE49-F238E27FC236}">
                  <a16:creationId xmlns:a16="http://schemas.microsoft.com/office/drawing/2014/main" id="{C2712ACD-76ED-4906-9F5C-E368DF5A7C2F}"/>
                </a:ext>
              </a:extLst>
            </p:cNvPr>
            <p:cNvSpPr>
              <a:spLocks noChangeArrowheads="1"/>
            </p:cNvSpPr>
            <p:nvPr/>
          </p:nvSpPr>
          <p:spPr bwMode="auto">
            <a:xfrm>
              <a:off x="4193" y="1797"/>
              <a:ext cx="473" cy="299"/>
            </a:xfrm>
            <a:prstGeom prst="roundRect">
              <a:avLst>
                <a:gd name="adj" fmla="val 16667"/>
              </a:avLst>
            </a:prstGeom>
            <a:gradFill rotWithShape="1">
              <a:gsLst>
                <a:gs pos="0">
                  <a:srgbClr val="005E00"/>
                </a:gs>
                <a:gs pos="50000">
                  <a:srgbClr val="00CC00"/>
                </a:gs>
                <a:gs pos="100000">
                  <a:srgbClr val="005E00"/>
                </a:gs>
              </a:gsLst>
              <a:lin ang="0" scaled="1"/>
            </a:gradFill>
            <a:ln w="9525">
              <a:round/>
              <a:headEnd/>
              <a:tailEnd/>
            </a:ln>
            <a:scene3d>
              <a:camera prst="legacyObliqueTopRight"/>
              <a:lightRig rig="legacyFlat3" dir="b"/>
            </a:scene3d>
            <a:sp3d extrusionH="430200" prstMaterial="legacyMatte">
              <a:bevelT w="13500" h="13500" prst="angle"/>
              <a:bevelB w="13500" h="13500" prst="angle"/>
              <a:extrusionClr>
                <a:srgbClr val="00CC00"/>
              </a:extrusionClr>
              <a:contourClr>
                <a:srgbClr val="005E00"/>
              </a:contourClr>
            </a:sp3d>
          </p:spPr>
          <p:txBody>
            <a:bodyPr wrap="none" anchor="ctr">
              <a:flatTx/>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en-US" sz="1000">
                  <a:solidFill>
                    <a:schemeClr val="tx1"/>
                  </a:solidFill>
                  <a:latin typeface="Arial" panose="020B0604020202020204" pitchFamily="34" charset="0"/>
                  <a:ea typeface="宋体" panose="02010600030101010101" pitchFamily="2" charset="-122"/>
                </a:rPr>
                <a:t>虚拟机</a:t>
              </a:r>
            </a:p>
          </p:txBody>
        </p:sp>
        <p:sp>
          <p:nvSpPr>
            <p:cNvPr id="119831" name="AutoShape 35">
              <a:extLst>
                <a:ext uri="{FF2B5EF4-FFF2-40B4-BE49-F238E27FC236}">
                  <a16:creationId xmlns:a16="http://schemas.microsoft.com/office/drawing/2014/main" id="{E1B63045-A02D-4C90-8D6E-F5304B9BA3CE}"/>
                </a:ext>
              </a:extLst>
            </p:cNvPr>
            <p:cNvSpPr>
              <a:spLocks noChangeArrowheads="1"/>
            </p:cNvSpPr>
            <p:nvPr/>
          </p:nvSpPr>
          <p:spPr bwMode="auto">
            <a:xfrm>
              <a:off x="4694" y="1797"/>
              <a:ext cx="474" cy="299"/>
            </a:xfrm>
            <a:prstGeom prst="roundRect">
              <a:avLst>
                <a:gd name="adj" fmla="val 16667"/>
              </a:avLst>
            </a:prstGeom>
            <a:gradFill rotWithShape="1">
              <a:gsLst>
                <a:gs pos="0">
                  <a:srgbClr val="005E00"/>
                </a:gs>
                <a:gs pos="50000">
                  <a:srgbClr val="00CC00"/>
                </a:gs>
                <a:gs pos="100000">
                  <a:srgbClr val="005E00"/>
                </a:gs>
              </a:gsLst>
              <a:lin ang="0" scaled="1"/>
            </a:gradFill>
            <a:ln w="9525">
              <a:round/>
              <a:headEnd/>
              <a:tailEnd/>
            </a:ln>
            <a:scene3d>
              <a:camera prst="legacyObliqueTopRight"/>
              <a:lightRig rig="legacyFlat3" dir="b"/>
            </a:scene3d>
            <a:sp3d extrusionH="430200" prstMaterial="legacyMatte">
              <a:bevelT w="13500" h="13500" prst="angle"/>
              <a:bevelB w="13500" h="13500" prst="angle"/>
              <a:extrusionClr>
                <a:srgbClr val="00CC00"/>
              </a:extrusionClr>
              <a:contourClr>
                <a:srgbClr val="005E00"/>
              </a:contourClr>
            </a:sp3d>
          </p:spPr>
          <p:txBody>
            <a:bodyPr wrap="none" anchor="ctr">
              <a:flatTx/>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en-US" sz="1000">
                  <a:solidFill>
                    <a:schemeClr val="tx1"/>
                  </a:solidFill>
                  <a:latin typeface="Arial" panose="020B0604020202020204" pitchFamily="34" charset="0"/>
                  <a:ea typeface="宋体" panose="02010600030101010101" pitchFamily="2" charset="-122"/>
                </a:rPr>
                <a:t>虚拟机</a:t>
              </a:r>
            </a:p>
          </p:txBody>
        </p:sp>
        <p:sp>
          <p:nvSpPr>
            <p:cNvPr id="119832" name="AutoShape 36">
              <a:extLst>
                <a:ext uri="{FF2B5EF4-FFF2-40B4-BE49-F238E27FC236}">
                  <a16:creationId xmlns:a16="http://schemas.microsoft.com/office/drawing/2014/main" id="{38FE550B-642C-4C1C-B0A6-7055BEA60D76}"/>
                </a:ext>
              </a:extLst>
            </p:cNvPr>
            <p:cNvSpPr>
              <a:spLocks noChangeArrowheads="1"/>
            </p:cNvSpPr>
            <p:nvPr/>
          </p:nvSpPr>
          <p:spPr bwMode="auto">
            <a:xfrm>
              <a:off x="5195" y="1804"/>
              <a:ext cx="502" cy="299"/>
            </a:xfrm>
            <a:prstGeom prst="roundRect">
              <a:avLst>
                <a:gd name="adj" fmla="val 16667"/>
              </a:avLst>
            </a:prstGeom>
            <a:gradFill rotWithShape="1">
              <a:gsLst>
                <a:gs pos="0">
                  <a:srgbClr val="005E00"/>
                </a:gs>
                <a:gs pos="50000">
                  <a:srgbClr val="00CC00"/>
                </a:gs>
                <a:gs pos="100000">
                  <a:srgbClr val="005E00"/>
                </a:gs>
              </a:gsLst>
              <a:lin ang="0" scaled="1"/>
            </a:gradFill>
            <a:ln w="9525">
              <a:round/>
              <a:headEnd/>
              <a:tailEnd/>
            </a:ln>
            <a:scene3d>
              <a:camera prst="legacyObliqueTopRight"/>
              <a:lightRig rig="legacyFlat3" dir="b"/>
            </a:scene3d>
            <a:sp3d extrusionH="430200" prstMaterial="legacyMatte">
              <a:bevelT w="13500" h="13500" prst="angle"/>
              <a:bevelB w="13500" h="13500" prst="angle"/>
              <a:extrusionClr>
                <a:srgbClr val="00CC00"/>
              </a:extrusionClr>
              <a:contourClr>
                <a:srgbClr val="005E00"/>
              </a:contourClr>
            </a:sp3d>
          </p:spPr>
          <p:txBody>
            <a:bodyPr wrap="none" anchor="ctr">
              <a:flatTx/>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en-US" sz="1000">
                  <a:solidFill>
                    <a:schemeClr val="tx1"/>
                  </a:solidFill>
                  <a:latin typeface="Arial" panose="020B0604020202020204" pitchFamily="34" charset="0"/>
                  <a:ea typeface="宋体" panose="02010600030101010101" pitchFamily="2" charset="-122"/>
                </a:rPr>
                <a:t>虚拟机</a:t>
              </a:r>
            </a:p>
          </p:txBody>
        </p:sp>
        <p:sp>
          <p:nvSpPr>
            <p:cNvPr id="119833" name="Text Box 38">
              <a:extLst>
                <a:ext uri="{FF2B5EF4-FFF2-40B4-BE49-F238E27FC236}">
                  <a16:creationId xmlns:a16="http://schemas.microsoft.com/office/drawing/2014/main" id="{22373CC4-62FB-4484-BCE5-132830C20FBB}"/>
                </a:ext>
              </a:extLst>
            </p:cNvPr>
            <p:cNvSpPr txBox="1">
              <a:spLocks noChangeArrowheads="1"/>
            </p:cNvSpPr>
            <p:nvPr/>
          </p:nvSpPr>
          <p:spPr bwMode="auto">
            <a:xfrm>
              <a:off x="1180" y="2709"/>
              <a:ext cx="12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ClrTx/>
                <a:buFontTx/>
                <a:buNone/>
              </a:pPr>
              <a:r>
                <a:rPr lang="zh-CN" altLang="en-US" sz="1200" b="0">
                  <a:solidFill>
                    <a:schemeClr val="tx1"/>
                  </a:solidFill>
                  <a:latin typeface="Arial" panose="020B0604020202020204" pitchFamily="34" charset="0"/>
                  <a:ea typeface="宋体" panose="02010600030101010101" pitchFamily="2" charset="-122"/>
                </a:rPr>
                <a:t>数据中心 </a:t>
              </a:r>
              <a:r>
                <a:rPr lang="en-US" altLang="zh-CN" sz="1200" b="0">
                  <a:solidFill>
                    <a:schemeClr val="tx1"/>
                  </a:solidFill>
                  <a:latin typeface="Arial" panose="020B0604020202020204" pitchFamily="34" charset="0"/>
                  <a:ea typeface="宋体" panose="02010600030101010101" pitchFamily="2" charset="-122"/>
                </a:rPr>
                <a:t>– System x</a:t>
              </a:r>
            </a:p>
          </p:txBody>
        </p:sp>
        <p:pic>
          <p:nvPicPr>
            <p:cNvPr id="119834" name="Picture 39" descr="MCj04352420000[1]">
              <a:extLst>
                <a:ext uri="{FF2B5EF4-FFF2-40B4-BE49-F238E27FC236}">
                  <a16:creationId xmlns:a16="http://schemas.microsoft.com/office/drawing/2014/main" id="{3948CEEA-12C7-4E31-AE89-421AD1042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 y="981"/>
              <a:ext cx="616" cy="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5" name="Picture 40" descr="MCj04352420000[1]">
              <a:extLst>
                <a:ext uri="{FF2B5EF4-FFF2-40B4-BE49-F238E27FC236}">
                  <a16:creationId xmlns:a16="http://schemas.microsoft.com/office/drawing/2014/main" id="{C667D298-B9AE-4F38-A1FF-79F7DF6418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6" y="1749"/>
              <a:ext cx="617" cy="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6" name="Picture 41" descr="MCj04352420000[1]">
              <a:extLst>
                <a:ext uri="{FF2B5EF4-FFF2-40B4-BE49-F238E27FC236}">
                  <a16:creationId xmlns:a16="http://schemas.microsoft.com/office/drawing/2014/main" id="{A647DF4B-F7A6-4B57-8561-36D4A6175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1" y="981"/>
              <a:ext cx="616" cy="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7" name="Picture 42" descr="MCj04352420000[1]">
              <a:extLst>
                <a:ext uri="{FF2B5EF4-FFF2-40B4-BE49-F238E27FC236}">
                  <a16:creationId xmlns:a16="http://schemas.microsoft.com/office/drawing/2014/main" id="{A79D5260-24CD-478D-87DB-2E120A0BD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6" y="981"/>
              <a:ext cx="616" cy="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8" name="Picture 43" descr="MCj04352420000[1]">
              <a:extLst>
                <a:ext uri="{FF2B5EF4-FFF2-40B4-BE49-F238E27FC236}">
                  <a16:creationId xmlns:a16="http://schemas.microsoft.com/office/drawing/2014/main" id="{0BC06C9D-80FF-499A-ACA8-3B2F9B835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9" y="1755"/>
              <a:ext cx="616" cy="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9" name="Picture 44" descr="MCj04352420000[1]">
              <a:extLst>
                <a:ext uri="{FF2B5EF4-FFF2-40B4-BE49-F238E27FC236}">
                  <a16:creationId xmlns:a16="http://schemas.microsoft.com/office/drawing/2014/main" id="{575630D9-3F26-430C-A0C6-2F20F3483D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3" y="1755"/>
              <a:ext cx="617" cy="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40" name="Picture 45" descr="MCj04352420000[1]">
              <a:extLst>
                <a:ext uri="{FF2B5EF4-FFF2-40B4-BE49-F238E27FC236}">
                  <a16:creationId xmlns:a16="http://schemas.microsoft.com/office/drawing/2014/main" id="{3BA01A43-FC93-49A4-85F6-60BECC28A9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 y="981"/>
              <a:ext cx="617" cy="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41" name="Picture 46" descr="MCj04352420000[1]">
              <a:extLst>
                <a:ext uri="{FF2B5EF4-FFF2-40B4-BE49-F238E27FC236}">
                  <a16:creationId xmlns:a16="http://schemas.microsoft.com/office/drawing/2014/main" id="{BC37EF7C-5BA4-4171-9843-66632F6B6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 y="1755"/>
              <a:ext cx="616" cy="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42" name="Picture 47" descr="MCj04352420000[1]">
              <a:extLst>
                <a:ext uri="{FF2B5EF4-FFF2-40B4-BE49-F238E27FC236}">
                  <a16:creationId xmlns:a16="http://schemas.microsoft.com/office/drawing/2014/main" id="{55ABC762-9B59-4FF1-9311-A4D26AC56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 y="981"/>
              <a:ext cx="616" cy="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43" name="Line 49">
              <a:extLst>
                <a:ext uri="{FF2B5EF4-FFF2-40B4-BE49-F238E27FC236}">
                  <a16:creationId xmlns:a16="http://schemas.microsoft.com/office/drawing/2014/main" id="{AC03A4D9-0D59-483D-8A86-664DC7C83E24}"/>
                </a:ext>
              </a:extLst>
            </p:cNvPr>
            <p:cNvSpPr>
              <a:spLocks noChangeShapeType="1"/>
            </p:cNvSpPr>
            <p:nvPr/>
          </p:nvSpPr>
          <p:spPr bwMode="auto">
            <a:xfrm flipV="1">
              <a:off x="3340" y="1749"/>
              <a:ext cx="480" cy="144"/>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44" name="Line 50">
              <a:extLst>
                <a:ext uri="{FF2B5EF4-FFF2-40B4-BE49-F238E27FC236}">
                  <a16:creationId xmlns:a16="http://schemas.microsoft.com/office/drawing/2014/main" id="{99D3CB8A-D9EA-48CE-B6EB-3780164B5552}"/>
                </a:ext>
              </a:extLst>
            </p:cNvPr>
            <p:cNvSpPr>
              <a:spLocks noChangeShapeType="1"/>
            </p:cNvSpPr>
            <p:nvPr/>
          </p:nvSpPr>
          <p:spPr bwMode="auto">
            <a:xfrm>
              <a:off x="3244" y="2565"/>
              <a:ext cx="528" cy="144"/>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45" name="Text Box 51">
              <a:extLst>
                <a:ext uri="{FF2B5EF4-FFF2-40B4-BE49-F238E27FC236}">
                  <a16:creationId xmlns:a16="http://schemas.microsoft.com/office/drawing/2014/main" id="{3DB40831-EA8B-4211-B59E-4988F838D763}"/>
                </a:ext>
              </a:extLst>
            </p:cNvPr>
            <p:cNvSpPr txBox="1">
              <a:spLocks noChangeArrowheads="1"/>
            </p:cNvSpPr>
            <p:nvPr/>
          </p:nvSpPr>
          <p:spPr bwMode="auto">
            <a:xfrm>
              <a:off x="4300" y="1653"/>
              <a:ext cx="52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ClrTx/>
                <a:buFontTx/>
                <a:buNone/>
              </a:pPr>
              <a:r>
                <a:rPr lang="en-US" altLang="zh-CN" sz="1200">
                  <a:solidFill>
                    <a:schemeClr val="tx1"/>
                  </a:solidFill>
                  <a:latin typeface="Arial" panose="020B0604020202020204" pitchFamily="34" charset="0"/>
                  <a:ea typeface="宋体" panose="02010600030101010101" pitchFamily="2" charset="-122"/>
                </a:rPr>
                <a:t>Apache</a:t>
              </a:r>
            </a:p>
          </p:txBody>
        </p:sp>
        <p:pic>
          <p:nvPicPr>
            <p:cNvPr id="119846" name="Picture 52" descr="eclipse_home_header">
              <a:extLst>
                <a:ext uri="{FF2B5EF4-FFF2-40B4-BE49-F238E27FC236}">
                  <a16:creationId xmlns:a16="http://schemas.microsoft.com/office/drawing/2014/main" id="{E0DACF28-58F0-4294-9CAB-A5E0B8A535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4" y="1117"/>
              <a:ext cx="78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47" name="Text Box 53">
              <a:extLst>
                <a:ext uri="{FF2B5EF4-FFF2-40B4-BE49-F238E27FC236}">
                  <a16:creationId xmlns:a16="http://schemas.microsoft.com/office/drawing/2014/main" id="{0EE5DD38-BFAA-4056-A2EB-23F23E497CE1}"/>
                </a:ext>
              </a:extLst>
            </p:cNvPr>
            <p:cNvSpPr txBox="1">
              <a:spLocks noChangeArrowheads="1"/>
            </p:cNvSpPr>
            <p:nvPr/>
          </p:nvSpPr>
          <p:spPr bwMode="auto">
            <a:xfrm>
              <a:off x="3484" y="2997"/>
              <a:ext cx="190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2000" b="0">
                  <a:solidFill>
                    <a:schemeClr val="tx1"/>
                  </a:solidFill>
                  <a:latin typeface="Arial" panose="020B0604020202020204" pitchFamily="34" charset="0"/>
                  <a:ea typeface="华文中宋" panose="02010600040101010101" pitchFamily="2" charset="-122"/>
                </a:rPr>
                <a:t>云计算基础设施，可提供托管或现场解决方案。</a:t>
              </a:r>
              <a:endParaRPr lang="en-US" altLang="zh-CN" sz="2000" b="0" i="1">
                <a:solidFill>
                  <a:schemeClr val="tx2"/>
                </a:solidFill>
                <a:latin typeface="Verdana" panose="020B0604030504040204" pitchFamily="34" charset="0"/>
                <a:ea typeface="宋体" panose="02010600030101010101" pitchFamily="2" charset="-122"/>
              </a:endParaRPr>
            </a:p>
          </p:txBody>
        </p:sp>
        <p:pic>
          <p:nvPicPr>
            <p:cNvPr id="119848" name="Picture 54">
              <a:extLst>
                <a:ext uri="{FF2B5EF4-FFF2-40B4-BE49-F238E27FC236}">
                  <a16:creationId xmlns:a16="http://schemas.microsoft.com/office/drawing/2014/main" id="{37EAE573-1F2E-45AE-AB40-6F2992103A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9" y="3359"/>
              <a:ext cx="81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49" name="Picture 55">
              <a:extLst>
                <a:ext uri="{FF2B5EF4-FFF2-40B4-BE49-F238E27FC236}">
                  <a16:creationId xmlns:a16="http://schemas.microsoft.com/office/drawing/2014/main" id="{38E98739-B7D1-45E5-B882-53A0CD2014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0" y="3465"/>
              <a:ext cx="144"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a:extLst>
              <a:ext uri="{FF2B5EF4-FFF2-40B4-BE49-F238E27FC236}">
                <a16:creationId xmlns:a16="http://schemas.microsoft.com/office/drawing/2014/main" id="{6725836C-A546-448D-A887-74A59BCB709A}"/>
              </a:ext>
            </a:extLst>
          </p:cNvPr>
          <p:cNvSpPr>
            <a:spLocks noGrp="1" noChangeArrowheads="1"/>
          </p:cNvSpPr>
          <p:nvPr>
            <p:ph type="title"/>
          </p:nvPr>
        </p:nvSpPr>
        <p:spPr/>
        <p:txBody>
          <a:bodyPr/>
          <a:lstStyle/>
          <a:p>
            <a:r>
              <a:rPr lang="zh-CN" altLang="en-US"/>
              <a:t>测试</a:t>
            </a:r>
          </a:p>
        </p:txBody>
      </p:sp>
      <p:sp>
        <p:nvSpPr>
          <p:cNvPr id="3" name="内容占位符 2">
            <a:extLst>
              <a:ext uri="{FF2B5EF4-FFF2-40B4-BE49-F238E27FC236}">
                <a16:creationId xmlns:a16="http://schemas.microsoft.com/office/drawing/2014/main" id="{51514C14-59DA-4CAD-B8DE-2E76ABE38A8C}"/>
              </a:ext>
            </a:extLst>
          </p:cNvPr>
          <p:cNvSpPr>
            <a:spLocks noGrp="1"/>
          </p:cNvSpPr>
          <p:nvPr>
            <p:ph idx="1"/>
          </p:nvPr>
        </p:nvSpPr>
        <p:spPr/>
        <p:txBody>
          <a:bodyPr/>
          <a:lstStyle/>
          <a:p>
            <a:pPr>
              <a:defRPr/>
            </a:pPr>
            <a:r>
              <a:rPr lang="zh-CN" altLang="en-US" sz="1600" dirty="0"/>
              <a:t>关于云管理平台描述正确的是（  ）</a:t>
            </a:r>
            <a:endParaRPr lang="en-US" altLang="zh-CN" sz="1600" dirty="0"/>
          </a:p>
          <a:p>
            <a:pPr marL="0" indent="0">
              <a:buFont typeface="Wingdings 2" panose="05020102010507070707" pitchFamily="18" charset="2"/>
              <a:buNone/>
              <a:defRPr/>
            </a:pPr>
            <a:r>
              <a:rPr lang="en-US" altLang="zh-CN" sz="1600" dirty="0"/>
              <a:t>A </a:t>
            </a:r>
            <a:r>
              <a:rPr lang="zh-CN" altLang="en-US" sz="1600" dirty="0"/>
              <a:t>云管理平台为业务系统提供灵活的部署、运行与管理环境 </a:t>
            </a:r>
            <a:endParaRPr lang="en-US" altLang="zh-CN" sz="1600" dirty="0"/>
          </a:p>
          <a:p>
            <a:pPr marL="0" indent="0">
              <a:buFont typeface="Wingdings 2" panose="05020102010507070707" pitchFamily="18" charset="2"/>
              <a:buNone/>
              <a:defRPr/>
            </a:pPr>
            <a:r>
              <a:rPr lang="en-US" altLang="zh-CN" sz="1600" dirty="0"/>
              <a:t>B </a:t>
            </a:r>
            <a:r>
              <a:rPr lang="zh-CN" altLang="en-US" sz="1600" dirty="0"/>
              <a:t>屏蔽底层硬件，操作系统的差异</a:t>
            </a:r>
            <a:endParaRPr lang="en-US" altLang="zh-CN" sz="1600" dirty="0"/>
          </a:p>
          <a:p>
            <a:pPr marL="0" indent="0">
              <a:buFont typeface="Wingdings 2" panose="05020102010507070707" pitchFamily="18" charset="2"/>
              <a:buNone/>
              <a:defRPr/>
            </a:pPr>
            <a:r>
              <a:rPr lang="en-US" altLang="zh-CN" sz="1600" dirty="0"/>
              <a:t>C </a:t>
            </a:r>
            <a:r>
              <a:rPr lang="zh-CN" altLang="en-US" sz="1600" dirty="0"/>
              <a:t>为应用提供安全、高性能、可扩展、可管理、可靠和可伸缩的全面保障</a:t>
            </a:r>
            <a:endParaRPr lang="en-US" altLang="zh-CN" sz="1600" dirty="0"/>
          </a:p>
          <a:p>
            <a:pPr marL="0" indent="0">
              <a:buFont typeface="Wingdings 2" panose="05020102010507070707" pitchFamily="18" charset="2"/>
              <a:buNone/>
              <a:defRPr/>
            </a:pPr>
            <a:r>
              <a:rPr lang="en-US" altLang="zh-CN" sz="1600" dirty="0"/>
              <a:t>D </a:t>
            </a:r>
            <a:r>
              <a:rPr lang="zh-CN" altLang="en-US" sz="1600" dirty="0"/>
              <a:t>云管理不涉及到虚拟资源的管理</a:t>
            </a:r>
            <a:endParaRPr lang="en-US" altLang="zh-CN" sz="1600" dirty="0"/>
          </a:p>
          <a:p>
            <a:pPr marL="0" indent="0">
              <a:buFont typeface="Wingdings 2" panose="05020102010507070707" pitchFamily="18" charset="2"/>
              <a:buNone/>
              <a:defRPr/>
            </a:pPr>
            <a:r>
              <a:rPr lang="zh-CN" altLang="en-US" sz="1600" dirty="0"/>
              <a:t>下列关于云存储的描述不正确的是  （   ）</a:t>
            </a:r>
            <a:endParaRPr lang="en-US" altLang="zh-CN" sz="1600" dirty="0"/>
          </a:p>
          <a:p>
            <a:pPr marL="0" indent="0">
              <a:buFont typeface="Wingdings 2" panose="05020102010507070707" pitchFamily="18" charset="2"/>
              <a:buNone/>
              <a:defRPr/>
            </a:pPr>
            <a:r>
              <a:rPr lang="en-US" altLang="zh-CN" sz="1600" dirty="0"/>
              <a:t>A  </a:t>
            </a:r>
            <a:r>
              <a:rPr lang="zh-CN" altLang="en-US" sz="1600" dirty="0"/>
              <a:t>需要通过集群应用、网格技术或分布式文件系统等技术实现 </a:t>
            </a:r>
            <a:endParaRPr lang="en-US" altLang="zh-CN" sz="1600" dirty="0"/>
          </a:p>
          <a:p>
            <a:pPr marL="0" indent="0">
              <a:buFont typeface="Wingdings 2" panose="05020102010507070707" pitchFamily="18" charset="2"/>
              <a:buNone/>
              <a:defRPr/>
            </a:pPr>
            <a:r>
              <a:rPr lang="en-US" altLang="zh-CN" sz="1600" dirty="0"/>
              <a:t>B </a:t>
            </a:r>
            <a:r>
              <a:rPr lang="zh-CN" altLang="en-US" sz="1600" dirty="0"/>
              <a:t>可以将网络中大量各种不同类型的存储设备通过应用软件集合起来协同工作。</a:t>
            </a:r>
            <a:endParaRPr lang="en-US" altLang="zh-CN" sz="1600" dirty="0"/>
          </a:p>
          <a:p>
            <a:pPr marL="0" indent="0">
              <a:buFont typeface="Wingdings 2" panose="05020102010507070707" pitchFamily="18" charset="2"/>
              <a:buNone/>
              <a:defRPr/>
            </a:pPr>
            <a:r>
              <a:rPr lang="en-US" altLang="zh-CN" sz="1600" dirty="0"/>
              <a:t>C “</a:t>
            </a:r>
            <a:r>
              <a:rPr lang="zh-CN" altLang="en-US" sz="1600" dirty="0"/>
              <a:t>云存储对于使用者来讲是透明的”，也就是说使用者清楚存储设备的品牌，型号的具体细节</a:t>
            </a:r>
            <a:endParaRPr lang="en-US" altLang="zh-CN" sz="1600" dirty="0"/>
          </a:p>
          <a:p>
            <a:pPr marL="0" indent="0">
              <a:buFont typeface="Wingdings 2" panose="05020102010507070707" pitchFamily="18" charset="2"/>
              <a:buNone/>
              <a:defRPr/>
            </a:pPr>
            <a:r>
              <a:rPr lang="en-US" altLang="zh-CN" sz="1600" dirty="0"/>
              <a:t>D </a:t>
            </a:r>
            <a:r>
              <a:rPr lang="zh-CN" altLang="en-US" sz="1600" dirty="0"/>
              <a:t>云存储通过服务的形式提供给用户使用</a:t>
            </a:r>
            <a:endParaRPr lang="en-US" altLang="zh-CN" sz="1600" dirty="0"/>
          </a:p>
          <a:p>
            <a:pPr marL="0" indent="0">
              <a:buFont typeface="Wingdings 2" panose="05020102010507070707" pitchFamily="18" charset="2"/>
              <a:buNone/>
              <a:defRPr/>
            </a:pPr>
            <a:r>
              <a:rPr lang="zh-CN" altLang="en-US" sz="1600" dirty="0"/>
              <a:t>我们常提到的“</a:t>
            </a:r>
            <a:r>
              <a:rPr lang="en-US" altLang="zh-CN" sz="1600" dirty="0"/>
              <a:t>Windows</a:t>
            </a:r>
            <a:r>
              <a:rPr lang="zh-CN" altLang="en-US" sz="1600" dirty="0"/>
              <a:t>装个</a:t>
            </a:r>
            <a:r>
              <a:rPr lang="en-US" altLang="zh-CN" sz="1600" dirty="0" err="1"/>
              <a:t>Vmware</a:t>
            </a:r>
            <a:r>
              <a:rPr lang="zh-CN" altLang="en-US" sz="1600" dirty="0"/>
              <a:t>装个</a:t>
            </a:r>
            <a:r>
              <a:rPr lang="en-US" altLang="zh-CN" sz="1600" dirty="0"/>
              <a:t>Linux</a:t>
            </a:r>
            <a:r>
              <a:rPr lang="zh-CN" altLang="en-US" sz="1600" dirty="0"/>
              <a:t>虚拟机”属于（）</a:t>
            </a:r>
            <a:endParaRPr lang="en-US" altLang="zh-CN" sz="1600" dirty="0"/>
          </a:p>
          <a:p>
            <a:pPr marL="0" indent="0">
              <a:buFont typeface="Wingdings 2" panose="05020102010507070707" pitchFamily="18" charset="2"/>
              <a:buNone/>
              <a:defRPr/>
            </a:pPr>
            <a:r>
              <a:rPr lang="en-US" altLang="zh-CN" sz="1600" dirty="0"/>
              <a:t>A </a:t>
            </a:r>
            <a:r>
              <a:rPr lang="zh-CN" altLang="en-US" sz="1600" dirty="0"/>
              <a:t>存储虚拟化   </a:t>
            </a:r>
            <a:r>
              <a:rPr lang="en-US" altLang="zh-CN" sz="1600" dirty="0"/>
              <a:t>B </a:t>
            </a:r>
            <a:r>
              <a:rPr lang="zh-CN" altLang="en-US" sz="1600" dirty="0"/>
              <a:t>内存虚拟化    </a:t>
            </a:r>
            <a:r>
              <a:rPr lang="en-US" altLang="zh-CN" sz="1600" dirty="0"/>
              <a:t>C </a:t>
            </a:r>
            <a:r>
              <a:rPr lang="zh-CN" altLang="en-US" sz="1600" dirty="0"/>
              <a:t>系统虚拟化    </a:t>
            </a:r>
            <a:r>
              <a:rPr lang="en-US" altLang="zh-CN" sz="1600" dirty="0"/>
              <a:t>D </a:t>
            </a:r>
            <a:r>
              <a:rPr lang="zh-CN" altLang="en-US" sz="1600" dirty="0"/>
              <a:t>网络虚拟化</a:t>
            </a:r>
            <a:endParaRPr lang="en-US" altLang="zh-CN" sz="1600" dirty="0"/>
          </a:p>
          <a:p>
            <a:pPr marL="0" indent="0">
              <a:buFont typeface="Wingdings 2" panose="05020102010507070707" pitchFamily="18" charset="2"/>
              <a:buNone/>
              <a:defRPr/>
            </a:pPr>
            <a:endParaRPr lang="zh-CN" altLang="en-US" sz="28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a:extLst>
              <a:ext uri="{FF2B5EF4-FFF2-40B4-BE49-F238E27FC236}">
                <a16:creationId xmlns:a16="http://schemas.microsoft.com/office/drawing/2014/main" id="{3C859A2A-EF04-46AD-BF61-519FB86F958B}"/>
              </a:ext>
            </a:extLst>
          </p:cNvPr>
          <p:cNvSpPr>
            <a:spLocks noGrp="1" noChangeArrowheads="1"/>
          </p:cNvSpPr>
          <p:nvPr>
            <p:ph type="title"/>
          </p:nvPr>
        </p:nvSpPr>
        <p:spPr/>
        <p:txBody>
          <a:bodyPr/>
          <a:lstStyle/>
          <a:p>
            <a:r>
              <a:rPr lang="zh-CN" altLang="en-US"/>
              <a:t>测试</a:t>
            </a:r>
          </a:p>
        </p:txBody>
      </p:sp>
      <p:sp>
        <p:nvSpPr>
          <p:cNvPr id="3" name="内容占位符 2">
            <a:extLst>
              <a:ext uri="{FF2B5EF4-FFF2-40B4-BE49-F238E27FC236}">
                <a16:creationId xmlns:a16="http://schemas.microsoft.com/office/drawing/2014/main" id="{51514C14-59DA-4CAD-B8DE-2E76ABE38A8C}"/>
              </a:ext>
            </a:extLst>
          </p:cNvPr>
          <p:cNvSpPr>
            <a:spLocks noGrp="1"/>
          </p:cNvSpPr>
          <p:nvPr>
            <p:ph idx="1"/>
          </p:nvPr>
        </p:nvSpPr>
        <p:spPr/>
        <p:txBody>
          <a:bodyPr/>
          <a:lstStyle/>
          <a:p>
            <a:pPr>
              <a:defRPr/>
            </a:pPr>
            <a:r>
              <a:rPr lang="zh-CN" altLang="en-US" sz="1600" dirty="0"/>
              <a:t>关于云管理平台描述正确的是（</a:t>
            </a:r>
            <a:r>
              <a:rPr lang="en-US" altLang="zh-CN" sz="1600" dirty="0"/>
              <a:t>D</a:t>
            </a:r>
            <a:r>
              <a:rPr lang="zh-CN" altLang="en-US" sz="1600" dirty="0"/>
              <a:t>  ）</a:t>
            </a:r>
            <a:endParaRPr lang="en-US" altLang="zh-CN" sz="1600" dirty="0"/>
          </a:p>
          <a:p>
            <a:pPr marL="0" indent="0">
              <a:buFont typeface="Wingdings 2" panose="05020102010507070707" pitchFamily="18" charset="2"/>
              <a:buNone/>
              <a:defRPr/>
            </a:pPr>
            <a:r>
              <a:rPr lang="en-US" altLang="zh-CN" sz="1600" dirty="0"/>
              <a:t>A </a:t>
            </a:r>
            <a:r>
              <a:rPr lang="zh-CN" altLang="en-US" sz="1600" dirty="0"/>
              <a:t>云管理平台为业务系统提供灵活的部署、运行与管理环境 </a:t>
            </a:r>
            <a:endParaRPr lang="en-US" altLang="zh-CN" sz="1600" dirty="0"/>
          </a:p>
          <a:p>
            <a:pPr marL="0" indent="0">
              <a:buFont typeface="Wingdings 2" panose="05020102010507070707" pitchFamily="18" charset="2"/>
              <a:buNone/>
              <a:defRPr/>
            </a:pPr>
            <a:r>
              <a:rPr lang="en-US" altLang="zh-CN" sz="1600" dirty="0"/>
              <a:t>B </a:t>
            </a:r>
            <a:r>
              <a:rPr lang="zh-CN" altLang="en-US" sz="1600" dirty="0"/>
              <a:t>屏蔽底层硬件，操作系统的差异</a:t>
            </a:r>
            <a:endParaRPr lang="en-US" altLang="zh-CN" sz="1600" dirty="0"/>
          </a:p>
          <a:p>
            <a:pPr marL="0" indent="0">
              <a:buFont typeface="Wingdings 2" panose="05020102010507070707" pitchFamily="18" charset="2"/>
              <a:buNone/>
              <a:defRPr/>
            </a:pPr>
            <a:r>
              <a:rPr lang="en-US" altLang="zh-CN" sz="1600" dirty="0"/>
              <a:t>C </a:t>
            </a:r>
            <a:r>
              <a:rPr lang="zh-CN" altLang="en-US" sz="1600" dirty="0"/>
              <a:t>为应用提供安全、高性能、可扩展、可管理、可靠和可伸缩的全面保障</a:t>
            </a:r>
            <a:endParaRPr lang="en-US" altLang="zh-CN" sz="1600" dirty="0"/>
          </a:p>
          <a:p>
            <a:pPr marL="0" indent="0">
              <a:buFont typeface="Wingdings 2" panose="05020102010507070707" pitchFamily="18" charset="2"/>
              <a:buNone/>
              <a:defRPr/>
            </a:pPr>
            <a:r>
              <a:rPr lang="en-US" altLang="zh-CN" sz="1600" dirty="0"/>
              <a:t>D </a:t>
            </a:r>
            <a:r>
              <a:rPr lang="zh-CN" altLang="en-US" sz="1600" dirty="0"/>
              <a:t>云管理不涉及到虚拟资源的管理</a:t>
            </a:r>
            <a:endParaRPr lang="en-US" altLang="zh-CN" sz="1600" dirty="0"/>
          </a:p>
          <a:p>
            <a:pPr marL="0" indent="0">
              <a:buFont typeface="Wingdings 2" panose="05020102010507070707" pitchFamily="18" charset="2"/>
              <a:buNone/>
              <a:defRPr/>
            </a:pPr>
            <a:r>
              <a:rPr lang="zh-CN" altLang="en-US" sz="1600" dirty="0"/>
              <a:t>下列关于云存储的描述不正确的是  （ </a:t>
            </a:r>
            <a:r>
              <a:rPr lang="en-US" altLang="zh-CN" sz="1600" dirty="0"/>
              <a:t>C</a:t>
            </a:r>
            <a:r>
              <a:rPr lang="zh-CN" altLang="en-US" sz="1600" dirty="0"/>
              <a:t>  ）</a:t>
            </a:r>
            <a:endParaRPr lang="en-US" altLang="zh-CN" sz="1600" dirty="0"/>
          </a:p>
          <a:p>
            <a:pPr marL="0" indent="0">
              <a:buFont typeface="Wingdings 2" panose="05020102010507070707" pitchFamily="18" charset="2"/>
              <a:buNone/>
              <a:defRPr/>
            </a:pPr>
            <a:r>
              <a:rPr lang="en-US" altLang="zh-CN" sz="1600" dirty="0"/>
              <a:t>A  </a:t>
            </a:r>
            <a:r>
              <a:rPr lang="zh-CN" altLang="en-US" sz="1600" dirty="0"/>
              <a:t>需要通过集群应用、网格技术或分布式文件系统等技术实现 </a:t>
            </a:r>
            <a:endParaRPr lang="en-US" altLang="zh-CN" sz="1600" dirty="0"/>
          </a:p>
          <a:p>
            <a:pPr marL="0" indent="0">
              <a:buFont typeface="Wingdings 2" panose="05020102010507070707" pitchFamily="18" charset="2"/>
              <a:buNone/>
              <a:defRPr/>
            </a:pPr>
            <a:r>
              <a:rPr lang="en-US" altLang="zh-CN" sz="1600" dirty="0"/>
              <a:t>B </a:t>
            </a:r>
            <a:r>
              <a:rPr lang="zh-CN" altLang="en-US" sz="1600" dirty="0"/>
              <a:t>可以将网络中大量各种不同类型的存储设备通过应用软件集合起来协同工作。</a:t>
            </a:r>
            <a:endParaRPr lang="en-US" altLang="zh-CN" sz="1600" dirty="0"/>
          </a:p>
          <a:p>
            <a:pPr marL="0" indent="0">
              <a:buFont typeface="Wingdings 2" panose="05020102010507070707" pitchFamily="18" charset="2"/>
              <a:buNone/>
              <a:defRPr/>
            </a:pPr>
            <a:r>
              <a:rPr lang="en-US" altLang="zh-CN" sz="1600" dirty="0"/>
              <a:t>C “</a:t>
            </a:r>
            <a:r>
              <a:rPr lang="zh-CN" altLang="en-US" sz="1600" dirty="0"/>
              <a:t>云存储对于使用者来讲是透明的”，也就是说使用者清楚存储设备的品牌，型号的具体细节</a:t>
            </a:r>
            <a:endParaRPr lang="en-US" altLang="zh-CN" sz="1600" dirty="0"/>
          </a:p>
          <a:p>
            <a:pPr marL="0" indent="0">
              <a:buFont typeface="Wingdings 2" panose="05020102010507070707" pitchFamily="18" charset="2"/>
              <a:buNone/>
              <a:defRPr/>
            </a:pPr>
            <a:r>
              <a:rPr lang="en-US" altLang="zh-CN" sz="1600" dirty="0"/>
              <a:t>D </a:t>
            </a:r>
            <a:r>
              <a:rPr lang="zh-CN" altLang="en-US" sz="1600" dirty="0"/>
              <a:t>云存储通过服务的形式提供给用户使用</a:t>
            </a:r>
            <a:endParaRPr lang="en-US" altLang="zh-CN" sz="1600" dirty="0"/>
          </a:p>
          <a:p>
            <a:pPr marL="0" indent="0">
              <a:buFont typeface="Wingdings 2" panose="05020102010507070707" pitchFamily="18" charset="2"/>
              <a:buNone/>
              <a:defRPr/>
            </a:pPr>
            <a:r>
              <a:rPr lang="zh-CN" altLang="en-US" sz="1600" dirty="0"/>
              <a:t>我们常提到的“</a:t>
            </a:r>
            <a:r>
              <a:rPr lang="en-US" altLang="zh-CN" sz="1600" dirty="0"/>
              <a:t>Windows</a:t>
            </a:r>
            <a:r>
              <a:rPr lang="zh-CN" altLang="en-US" sz="1600" dirty="0"/>
              <a:t>装个</a:t>
            </a:r>
            <a:r>
              <a:rPr lang="en-US" altLang="zh-CN" sz="1600" dirty="0" err="1"/>
              <a:t>Vmware</a:t>
            </a:r>
            <a:r>
              <a:rPr lang="zh-CN" altLang="en-US" sz="1600" dirty="0"/>
              <a:t>装个</a:t>
            </a:r>
            <a:r>
              <a:rPr lang="en-US" altLang="zh-CN" sz="1600" dirty="0"/>
              <a:t>Linux</a:t>
            </a:r>
            <a:r>
              <a:rPr lang="zh-CN" altLang="en-US" sz="1600" dirty="0"/>
              <a:t>虚拟机”属于（</a:t>
            </a:r>
            <a:r>
              <a:rPr lang="en-US" altLang="zh-CN" sz="1600"/>
              <a:t>C</a:t>
            </a:r>
            <a:r>
              <a:rPr lang="zh-CN" altLang="en-US" sz="1600"/>
              <a:t>）</a:t>
            </a:r>
            <a:endParaRPr lang="en-US" altLang="zh-CN" sz="1600" dirty="0"/>
          </a:p>
          <a:p>
            <a:pPr marL="0" indent="0">
              <a:buFont typeface="Wingdings 2" panose="05020102010507070707" pitchFamily="18" charset="2"/>
              <a:buNone/>
              <a:defRPr/>
            </a:pPr>
            <a:r>
              <a:rPr lang="en-US" altLang="zh-CN" sz="1600" dirty="0"/>
              <a:t>A </a:t>
            </a:r>
            <a:r>
              <a:rPr lang="zh-CN" altLang="en-US" sz="1600" dirty="0"/>
              <a:t>存储虚拟化   </a:t>
            </a:r>
            <a:r>
              <a:rPr lang="en-US" altLang="zh-CN" sz="1600" dirty="0"/>
              <a:t>B </a:t>
            </a:r>
            <a:r>
              <a:rPr lang="zh-CN" altLang="en-US" sz="1600" dirty="0"/>
              <a:t>内存虚拟化    </a:t>
            </a:r>
            <a:r>
              <a:rPr lang="en-US" altLang="zh-CN" sz="1600" dirty="0"/>
              <a:t>C </a:t>
            </a:r>
            <a:r>
              <a:rPr lang="zh-CN" altLang="en-US" sz="1600" dirty="0"/>
              <a:t>系统虚拟化    </a:t>
            </a:r>
            <a:r>
              <a:rPr lang="en-US" altLang="zh-CN" sz="1600" dirty="0"/>
              <a:t>D </a:t>
            </a:r>
            <a:r>
              <a:rPr lang="zh-CN" altLang="en-US" sz="1600" dirty="0"/>
              <a:t>网络虚拟化</a:t>
            </a:r>
            <a:endParaRPr lang="en-US" altLang="zh-CN" sz="1600" dirty="0"/>
          </a:p>
          <a:p>
            <a:pPr marL="0" indent="0">
              <a:buFont typeface="Wingdings 2" panose="05020102010507070707" pitchFamily="18" charset="2"/>
              <a:buNone/>
              <a:defRPr/>
            </a:pPr>
            <a:endParaRPr lang="zh-CN" alt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id="{7DB1F559-1DD6-4049-8ADD-1A90A37E7B14}"/>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云计算定义</a:t>
            </a:r>
            <a:endParaRPr lang="en-US" altLang="zh-CN" sz="2000" b="0"/>
          </a:p>
          <a:p>
            <a:pPr lvl="1" eaLnBrk="1" hangingPunct="1">
              <a:spcBef>
                <a:spcPct val="0"/>
              </a:spcBef>
            </a:pPr>
            <a:r>
              <a:rPr lang="zh-CN" altLang="en-US" sz="2000" b="0"/>
              <a:t>云计算对分布式计算、并行计算、网格计算及分布式数据库的改进处理，其前身是</a:t>
            </a:r>
            <a:r>
              <a:rPr lang="zh-CN" altLang="en-US" sz="2000"/>
              <a:t>利用并行计算解决大型问题的网格计算和将计算资源作为可计量的服务提供的公用计算</a:t>
            </a:r>
            <a:r>
              <a:rPr lang="zh-CN" altLang="en-US" sz="2000" b="0"/>
              <a:t>，在</a:t>
            </a:r>
            <a:r>
              <a:rPr lang="zh-CN" altLang="en-US" sz="2000"/>
              <a:t>互联网宽带技术</a:t>
            </a:r>
            <a:r>
              <a:rPr lang="zh-CN" altLang="en-US" sz="2000" b="0"/>
              <a:t>和</a:t>
            </a:r>
            <a:r>
              <a:rPr lang="zh-CN" altLang="en-US" sz="2000"/>
              <a:t>虚拟技术</a:t>
            </a:r>
            <a:r>
              <a:rPr lang="zh-CN" altLang="en-US" sz="2000" b="0"/>
              <a:t>高速发展后萌生出云计算。</a:t>
            </a:r>
            <a:endParaRPr lang="en-US" altLang="zh-CN" sz="2000" b="0"/>
          </a:p>
        </p:txBody>
      </p:sp>
      <p:sp>
        <p:nvSpPr>
          <p:cNvPr id="16387" name="Rectangle 5">
            <a:extLst>
              <a:ext uri="{FF2B5EF4-FFF2-40B4-BE49-F238E27FC236}">
                <a16:creationId xmlns:a16="http://schemas.microsoft.com/office/drawing/2014/main" id="{3D87FECB-FAC0-469F-9D41-F5F1FA8E26A6}"/>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a:extLst>
              <a:ext uri="{FF2B5EF4-FFF2-40B4-BE49-F238E27FC236}">
                <a16:creationId xmlns:a16="http://schemas.microsoft.com/office/drawing/2014/main" id="{C7A9FAB0-759A-49D7-8E0F-9F48D0DE1084}"/>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云计算基本思想</a:t>
            </a:r>
            <a:endParaRPr lang="en-US" altLang="zh-CN" sz="2000" b="0"/>
          </a:p>
          <a:p>
            <a:pPr lvl="1" eaLnBrk="1" hangingPunct="1">
              <a:spcBef>
                <a:spcPct val="0"/>
              </a:spcBef>
            </a:pPr>
            <a:r>
              <a:rPr lang="zh-CN" altLang="en-US" sz="2000" b="0"/>
              <a:t>云计算利用非本地或远程服务器（集群）的分布式计算机为互联网用户提供</a:t>
            </a:r>
            <a:r>
              <a:rPr lang="zh-CN" altLang="en-US" sz="2000"/>
              <a:t>服务</a:t>
            </a:r>
            <a:r>
              <a:rPr lang="zh-CN" altLang="en-US" sz="2000" b="0"/>
              <a:t>（计算、存储、软硬件服务）。这使得用户可以将资源切换到需要的应用上，根据需求访问计算机和存储系统。</a:t>
            </a:r>
            <a:endParaRPr lang="en-US" altLang="zh-CN" sz="2000" b="0"/>
          </a:p>
          <a:p>
            <a:pPr lvl="1" eaLnBrk="1" hangingPunct="1">
              <a:spcBef>
                <a:spcPct val="0"/>
              </a:spcBef>
            </a:pPr>
            <a:r>
              <a:rPr lang="zh-CN" altLang="en-US" sz="2000" b="0"/>
              <a:t>云计算可以把</a:t>
            </a:r>
            <a:r>
              <a:rPr lang="zh-CN" altLang="en-US" sz="2000"/>
              <a:t>普通的服务器或</a:t>
            </a:r>
            <a:r>
              <a:rPr lang="en-US" altLang="zh-CN" sz="2000"/>
              <a:t>PC</a:t>
            </a:r>
            <a:r>
              <a:rPr lang="zh-CN" altLang="en-US" sz="2000" b="0"/>
              <a:t>连接起来以获得超级计算机的计算和存储等功能，但成本更低。</a:t>
            </a:r>
            <a:endParaRPr lang="en-US" altLang="zh-CN" sz="2000" b="0"/>
          </a:p>
          <a:p>
            <a:pPr lvl="1" eaLnBrk="1" hangingPunct="1">
              <a:spcBef>
                <a:spcPct val="0"/>
              </a:spcBef>
            </a:pPr>
            <a:r>
              <a:rPr lang="zh-CN" altLang="en-US" sz="2000" b="0"/>
              <a:t>云计算实现了</a:t>
            </a:r>
            <a:r>
              <a:rPr lang="zh-CN" altLang="en-US" sz="2000"/>
              <a:t>按需计算</a:t>
            </a:r>
            <a:r>
              <a:rPr lang="zh-CN" altLang="en-US" sz="2000" b="0"/>
              <a:t>，从而有效的提高了对软硬件资源的利用效率。</a:t>
            </a:r>
            <a:endParaRPr lang="en-US" altLang="zh-CN" sz="2000" b="0"/>
          </a:p>
        </p:txBody>
      </p:sp>
      <p:sp>
        <p:nvSpPr>
          <p:cNvPr id="18435" name="Rectangle 5">
            <a:extLst>
              <a:ext uri="{FF2B5EF4-FFF2-40B4-BE49-F238E27FC236}">
                <a16:creationId xmlns:a16="http://schemas.microsoft.com/office/drawing/2014/main" id="{5E130CEE-9724-44A7-9D6F-3352720E60CD}"/>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a:extLst>
              <a:ext uri="{FF2B5EF4-FFF2-40B4-BE49-F238E27FC236}">
                <a16:creationId xmlns:a16="http://schemas.microsoft.com/office/drawing/2014/main" id="{2556D59E-6E18-46E6-9381-6967CF29860A}"/>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云计算基本思想</a:t>
            </a:r>
            <a:endParaRPr lang="en-US" altLang="zh-CN" sz="2000" b="0"/>
          </a:p>
          <a:p>
            <a:pPr lvl="1" eaLnBrk="1" hangingPunct="1">
              <a:spcBef>
                <a:spcPct val="0"/>
              </a:spcBef>
            </a:pPr>
            <a:r>
              <a:rPr lang="zh-CN" altLang="en-US" sz="2000" b="0"/>
              <a:t>云计算的出现使</a:t>
            </a:r>
            <a:r>
              <a:rPr lang="zh-CN" altLang="en-US" sz="2000"/>
              <a:t>高性能并行计算不在是科学家和专业人士的专利</a:t>
            </a:r>
            <a:r>
              <a:rPr lang="zh-CN" altLang="en-US" sz="2000" b="0"/>
              <a:t>，普通的用户也能通过云计算享受高性能计算所带来的便利，大大提高工作效率和计算资源利用率。</a:t>
            </a:r>
            <a:endParaRPr lang="en-US" altLang="zh-CN" sz="2000" b="0"/>
          </a:p>
          <a:p>
            <a:pPr lvl="1" eaLnBrk="1" hangingPunct="1">
              <a:spcBef>
                <a:spcPct val="0"/>
              </a:spcBef>
            </a:pPr>
            <a:r>
              <a:rPr lang="zh-CN" altLang="en-US" sz="2000" b="0"/>
              <a:t>云计算模式中，用户不需要了解服务器在哪里，不用关心其内部如何运作，通过高速互联网就可以</a:t>
            </a:r>
            <a:r>
              <a:rPr lang="zh-CN" altLang="en-US" sz="2000"/>
              <a:t>透明的使用各种资源</a:t>
            </a:r>
            <a:r>
              <a:rPr lang="zh-CN" altLang="en-US" sz="2000" b="0"/>
              <a:t>。</a:t>
            </a:r>
            <a:endParaRPr lang="en-US" altLang="zh-CN" sz="2000" b="0"/>
          </a:p>
          <a:p>
            <a:pPr lvl="1" eaLnBrk="1" hangingPunct="1">
              <a:spcBef>
                <a:spcPct val="0"/>
              </a:spcBef>
            </a:pPr>
            <a:r>
              <a:rPr lang="zh-CN" altLang="en-US" sz="2000" b="0"/>
              <a:t>云计算是为用户提供无限计算资源的</a:t>
            </a:r>
            <a:r>
              <a:rPr lang="zh-CN" altLang="en-US" sz="2000"/>
              <a:t>商业服务</a:t>
            </a:r>
            <a:r>
              <a:rPr lang="zh-CN" altLang="en-US" sz="2000" b="0"/>
              <a:t>，是能够自我管理计算资源的</a:t>
            </a:r>
            <a:r>
              <a:rPr lang="zh-CN" altLang="en-US" sz="2000"/>
              <a:t>系统平台</a:t>
            </a:r>
            <a:r>
              <a:rPr lang="zh-CN" altLang="en-US" sz="2000" b="0"/>
              <a:t>，是应用服务按需定制、易于扩展的</a:t>
            </a:r>
            <a:r>
              <a:rPr lang="zh-CN" altLang="en-US" sz="2000"/>
              <a:t>软件架构</a:t>
            </a:r>
            <a:r>
              <a:rPr lang="zh-CN" altLang="en-US" sz="2000" b="0"/>
              <a:t>。</a:t>
            </a:r>
            <a:endParaRPr lang="en-US" altLang="zh-CN" sz="2000" b="0"/>
          </a:p>
        </p:txBody>
      </p:sp>
      <p:sp>
        <p:nvSpPr>
          <p:cNvPr id="20483" name="Rectangle 5">
            <a:extLst>
              <a:ext uri="{FF2B5EF4-FFF2-40B4-BE49-F238E27FC236}">
                <a16:creationId xmlns:a16="http://schemas.microsoft.com/office/drawing/2014/main" id="{89B6AA72-5030-4BDA-898F-61F274607139}"/>
              </a:ext>
            </a:extLst>
          </p:cNvPr>
          <p:cNvSpPr>
            <a:spLocks noGrp="1" noChangeArrowheads="1"/>
          </p:cNvSpPr>
          <p:nvPr>
            <p:ph type="title"/>
          </p:nvPr>
        </p:nvSpPr>
        <p:spPr>
          <a:noFill/>
        </p:spPr>
        <p:txBody>
          <a:bodyPr/>
          <a:lstStyle/>
          <a:p>
            <a:pPr eaLnBrk="1" hangingPunct="1"/>
            <a:r>
              <a:rPr lang="zh-CN" altLang="en-US"/>
              <a:t>云计算</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a473a91d0dcc2f078f1f421ec138c8b909533ee"/>
</p:tagLst>
</file>

<file path=ppt/theme/theme1.xml><?xml version="1.0" encoding="utf-8"?>
<a:theme xmlns:a="http://schemas.openxmlformats.org/drawingml/2006/main" name="40_1231308129">
  <a:themeElements>
    <a:clrScheme name="40_1231308129 1">
      <a:dk1>
        <a:srgbClr val="003366"/>
      </a:dk1>
      <a:lt1>
        <a:srgbClr val="FFFFFF"/>
      </a:lt1>
      <a:dk2>
        <a:srgbClr val="3EB1CC"/>
      </a:dk2>
      <a:lt2>
        <a:srgbClr val="DDDDDD"/>
      </a:lt2>
      <a:accent1>
        <a:srgbClr val="438ACB"/>
      </a:accent1>
      <a:accent2>
        <a:srgbClr val="77AE26"/>
      </a:accent2>
      <a:accent3>
        <a:srgbClr val="FFFFFF"/>
      </a:accent3>
      <a:accent4>
        <a:srgbClr val="002A56"/>
      </a:accent4>
      <a:accent5>
        <a:srgbClr val="B0C4E2"/>
      </a:accent5>
      <a:accent6>
        <a:srgbClr val="6B9D21"/>
      </a:accent6>
      <a:hlink>
        <a:srgbClr val="6E815B"/>
      </a:hlink>
      <a:folHlink>
        <a:srgbClr val="76A0CA"/>
      </a:folHlink>
    </a:clrScheme>
    <a:fontScheme name="40_1231308129">
      <a:majorFont>
        <a:latin typeface="Verdana"/>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rnd" cmpd="sng" algn="ctr">
          <a:solidFill>
            <a:srgbClr val="FF0000"/>
          </a:solidFill>
          <a:prstDash val="sysDot"/>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2800" b="1" i="0" u="none" strike="noStrike" cap="none" normalizeH="0" baseline="0" smtClean="0">
            <a:ln>
              <a:noFill/>
            </a:ln>
            <a:solidFill>
              <a:srgbClr val="000066"/>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38100" cap="rnd" cmpd="sng" algn="ctr">
          <a:solidFill>
            <a:srgbClr val="FF0000"/>
          </a:solidFill>
          <a:prstDash val="sysDot"/>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2800" b="1" i="0" u="none" strike="noStrike" cap="none" normalizeH="0" baseline="0" smtClean="0">
            <a:ln>
              <a:noFill/>
            </a:ln>
            <a:solidFill>
              <a:srgbClr val="000066"/>
            </a:solidFill>
            <a:effectLst/>
            <a:latin typeface="Times New Roman" pitchFamily="18" charset="0"/>
            <a:ea typeface="楷体_GB2312" pitchFamily="49" charset="-122"/>
          </a:defRPr>
        </a:defPPr>
      </a:lstStyle>
    </a:lnDef>
  </a:objectDefaults>
  <a:extraClrSchemeLst>
    <a:extraClrScheme>
      <a:clrScheme name="40_1231308129 1">
        <a:dk1>
          <a:srgbClr val="003366"/>
        </a:dk1>
        <a:lt1>
          <a:srgbClr val="FFFFFF"/>
        </a:lt1>
        <a:dk2>
          <a:srgbClr val="3EB1CC"/>
        </a:dk2>
        <a:lt2>
          <a:srgbClr val="DDDDDD"/>
        </a:lt2>
        <a:accent1>
          <a:srgbClr val="438ACB"/>
        </a:accent1>
        <a:accent2>
          <a:srgbClr val="77AE26"/>
        </a:accent2>
        <a:accent3>
          <a:srgbClr val="FFFFFF"/>
        </a:accent3>
        <a:accent4>
          <a:srgbClr val="002A56"/>
        </a:accent4>
        <a:accent5>
          <a:srgbClr val="B0C4E2"/>
        </a:accent5>
        <a:accent6>
          <a:srgbClr val="6B9D21"/>
        </a:accent6>
        <a:hlink>
          <a:srgbClr val="6E815B"/>
        </a:hlink>
        <a:folHlink>
          <a:srgbClr val="76A0CA"/>
        </a:folHlink>
      </a:clrScheme>
      <a:clrMap bg1="lt1" tx1="dk1" bg2="lt2" tx2="dk2" accent1="accent1" accent2="accent2" accent3="accent3" accent4="accent4" accent5="accent5" accent6="accent6" hlink="hlink" folHlink="folHlink"/>
    </a:extraClrScheme>
    <a:extraClrScheme>
      <a:clrScheme name="40_1231308129 2">
        <a:dk1>
          <a:srgbClr val="30311D"/>
        </a:dk1>
        <a:lt1>
          <a:srgbClr val="FFFFFF"/>
        </a:lt1>
        <a:dk2>
          <a:srgbClr val="D59D81"/>
        </a:dk2>
        <a:lt2>
          <a:srgbClr val="DDDDDD"/>
        </a:lt2>
        <a:accent1>
          <a:srgbClr val="617CD3"/>
        </a:accent1>
        <a:accent2>
          <a:srgbClr val="93B75F"/>
        </a:accent2>
        <a:accent3>
          <a:srgbClr val="FFFFFF"/>
        </a:accent3>
        <a:accent4>
          <a:srgbClr val="272817"/>
        </a:accent4>
        <a:accent5>
          <a:srgbClr val="B7BFE6"/>
        </a:accent5>
        <a:accent6>
          <a:srgbClr val="85A655"/>
        </a:accent6>
        <a:hlink>
          <a:srgbClr val="557B97"/>
        </a:hlink>
        <a:folHlink>
          <a:srgbClr val="9778B4"/>
        </a:folHlink>
      </a:clrScheme>
      <a:clrMap bg1="lt1" tx1="dk1" bg2="lt2" tx2="dk2" accent1="accent1" accent2="accent2" accent3="accent3" accent4="accent4" accent5="accent5" accent6="accent6" hlink="hlink" folHlink="folHlink"/>
    </a:extraClrScheme>
    <a:extraClrScheme>
      <a:clrScheme name="40_1231308129 3">
        <a:dk1>
          <a:srgbClr val="000066"/>
        </a:dk1>
        <a:lt1>
          <a:srgbClr val="FFFFFF"/>
        </a:lt1>
        <a:dk2>
          <a:srgbClr val="0D5597"/>
        </a:dk2>
        <a:lt2>
          <a:srgbClr val="DDDDDD"/>
        </a:lt2>
        <a:accent1>
          <a:srgbClr val="428E71"/>
        </a:accent1>
        <a:accent2>
          <a:srgbClr val="3F90BD"/>
        </a:accent2>
        <a:accent3>
          <a:srgbClr val="FFFFFF"/>
        </a:accent3>
        <a:accent4>
          <a:srgbClr val="000056"/>
        </a:accent4>
        <a:accent5>
          <a:srgbClr val="B0C6BB"/>
        </a:accent5>
        <a:accent6>
          <a:srgbClr val="3882AB"/>
        </a:accent6>
        <a:hlink>
          <a:srgbClr val="7D7E89"/>
        </a:hlink>
        <a:folHlink>
          <a:srgbClr val="8AC4C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40_1231308129</Template>
  <TotalTime>28249</TotalTime>
  <Words>4724</Words>
  <Application>Microsoft Office PowerPoint</Application>
  <PresentationFormat>全屏显示(4:3)</PresentationFormat>
  <Paragraphs>460</Paragraphs>
  <Slides>64</Slides>
  <Notes>52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64</vt:i4>
      </vt:variant>
    </vt:vector>
  </HeadingPairs>
  <TitlesOfParts>
    <vt:vector size="79" baseType="lpstr">
      <vt:lpstr>Times New Roman</vt:lpstr>
      <vt:lpstr>楷体_GB2312</vt:lpstr>
      <vt:lpstr>Arial</vt:lpstr>
      <vt:lpstr>Verdana</vt:lpstr>
      <vt:lpstr>微软雅黑</vt:lpstr>
      <vt:lpstr>Wingdings 2</vt:lpstr>
      <vt:lpstr>宋体</vt:lpstr>
      <vt:lpstr>幼圆</vt:lpstr>
      <vt:lpstr>黑体</vt:lpstr>
      <vt:lpstr>Wingdings</vt:lpstr>
      <vt:lpstr>方正姚体</vt:lpstr>
      <vt:lpstr>-소망L</vt:lpstr>
      <vt:lpstr>MS PGothic</vt:lpstr>
      <vt:lpstr>华文中宋</vt:lpstr>
      <vt:lpstr>40_1231308129</vt:lpstr>
      <vt:lpstr>第3章  网格计算和云计算</vt:lpstr>
      <vt:lpstr>PowerPoint 演示文稿</vt:lpstr>
      <vt:lpstr>云计算</vt:lpstr>
      <vt:lpstr>PowerPoint 演示文稿</vt:lpstr>
      <vt:lpstr>云计算</vt:lpstr>
      <vt:lpstr>云计算</vt:lpstr>
      <vt:lpstr>云计算</vt:lpstr>
      <vt:lpstr>云计算</vt:lpstr>
      <vt:lpstr>云计算</vt:lpstr>
      <vt:lpstr>云计算</vt:lpstr>
      <vt:lpstr>云计算</vt:lpstr>
      <vt:lpstr>测试</vt:lpstr>
      <vt:lpstr>测试</vt:lpstr>
      <vt:lpstr>云计算</vt:lpstr>
      <vt:lpstr>云计算概述</vt:lpstr>
      <vt:lpstr>云计算</vt:lpstr>
      <vt:lpstr>云计算</vt:lpstr>
      <vt:lpstr>云计算</vt:lpstr>
      <vt:lpstr>云计算</vt:lpstr>
      <vt:lpstr>云计算</vt:lpstr>
      <vt:lpstr>云计算</vt:lpstr>
      <vt:lpstr>云计算</vt:lpstr>
      <vt:lpstr>云计算</vt:lpstr>
      <vt:lpstr>云计算</vt:lpstr>
      <vt:lpstr>云计算</vt:lpstr>
      <vt:lpstr>云计算</vt:lpstr>
      <vt:lpstr>云计算</vt:lpstr>
      <vt:lpstr>云计算</vt:lpstr>
      <vt:lpstr>测试</vt:lpstr>
      <vt:lpstr>测试</vt:lpstr>
      <vt:lpstr>云计算</vt:lpstr>
      <vt:lpstr>云计算</vt:lpstr>
      <vt:lpstr>PowerPoint 演示文稿</vt:lpstr>
      <vt:lpstr>PowerPoint 演示文稿</vt:lpstr>
      <vt:lpstr>PowerPoint 演示文稿</vt:lpstr>
      <vt:lpstr>云计算</vt:lpstr>
      <vt:lpstr>云计算</vt:lpstr>
      <vt:lpstr>云计算</vt:lpstr>
      <vt:lpstr>云计算</vt:lpstr>
      <vt:lpstr>云计算</vt:lpstr>
      <vt:lpstr>云计算</vt:lpstr>
      <vt:lpstr>云计算</vt:lpstr>
      <vt:lpstr>云计算</vt:lpstr>
      <vt:lpstr>云计算</vt:lpstr>
      <vt:lpstr>云计算</vt:lpstr>
      <vt:lpstr>云计算</vt:lpstr>
      <vt:lpstr>云计算</vt:lpstr>
      <vt:lpstr>云计算</vt:lpstr>
      <vt:lpstr>云计算</vt:lpstr>
      <vt:lpstr>测试</vt:lpstr>
      <vt:lpstr>测试</vt:lpstr>
      <vt:lpstr>云计算</vt:lpstr>
      <vt:lpstr>云计算</vt:lpstr>
      <vt:lpstr>云计算</vt:lpstr>
      <vt:lpstr>云计算</vt:lpstr>
      <vt:lpstr>云计算</vt:lpstr>
      <vt:lpstr>云计算</vt:lpstr>
      <vt:lpstr>云计算</vt:lpstr>
      <vt:lpstr>云计算</vt:lpstr>
      <vt:lpstr>云计算</vt:lpstr>
      <vt:lpstr>云计算</vt:lpstr>
      <vt:lpstr>云计算</vt:lpstr>
      <vt:lpstr>测试</vt:lpstr>
      <vt:lpstr>测试</vt:lpstr>
    </vt:vector>
  </TitlesOfParts>
  <Company>Sinopec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LR</dc:creator>
  <cp:lastModifiedBy>dingyi200415</cp:lastModifiedBy>
  <cp:revision>5970</cp:revision>
  <dcterms:created xsi:type="dcterms:W3CDTF">2011-07-01T08:48:09Z</dcterms:created>
  <dcterms:modified xsi:type="dcterms:W3CDTF">2020-03-12T02:14:47Z</dcterms:modified>
</cp:coreProperties>
</file>